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96" r:id="rId2"/>
    <p:sldMasterId id="2147483656" r:id="rId3"/>
    <p:sldMasterId id="2147483662" r:id="rId4"/>
  </p:sldMasterIdLst>
  <p:notesMasterIdLst>
    <p:notesMasterId r:id="rId29"/>
  </p:notesMasterIdLst>
  <p:handoutMasterIdLst>
    <p:handoutMasterId r:id="rId30"/>
  </p:handoutMasterIdLst>
  <p:sldIdLst>
    <p:sldId id="295" r:id="rId5"/>
    <p:sldId id="355" r:id="rId6"/>
    <p:sldId id="454" r:id="rId7"/>
    <p:sldId id="455" r:id="rId8"/>
    <p:sldId id="428" r:id="rId9"/>
    <p:sldId id="438" r:id="rId10"/>
    <p:sldId id="437" r:id="rId11"/>
    <p:sldId id="439" r:id="rId12"/>
    <p:sldId id="440" r:id="rId13"/>
    <p:sldId id="441" r:id="rId14"/>
    <p:sldId id="442" r:id="rId15"/>
    <p:sldId id="443" r:id="rId16"/>
    <p:sldId id="449" r:id="rId17"/>
    <p:sldId id="446" r:id="rId18"/>
    <p:sldId id="448" r:id="rId19"/>
    <p:sldId id="450" r:id="rId20"/>
    <p:sldId id="451" r:id="rId21"/>
    <p:sldId id="452" r:id="rId22"/>
    <p:sldId id="453" r:id="rId23"/>
    <p:sldId id="444" r:id="rId24"/>
    <p:sldId id="445" r:id="rId25"/>
    <p:sldId id="447" r:id="rId26"/>
    <p:sldId id="456" r:id="rId27"/>
    <p:sldId id="457" r:id="rId28"/>
  </p:sldIdLst>
  <p:sldSz cx="9144000" cy="6858000" type="screen4x3"/>
  <p:notesSz cx="6794500" cy="10007600"/>
  <p:defaultTextStyle>
    <a:defPPr>
      <a:defRPr lang="sv-SE"/>
    </a:defPPr>
    <a:lvl1pPr algn="l" rtl="0" fontAlgn="base">
      <a:spcBef>
        <a:spcPct val="50000"/>
      </a:spcBef>
      <a:spcAft>
        <a:spcPct val="0"/>
      </a:spcAft>
      <a:defRPr sz="2000" kern="1200">
        <a:solidFill>
          <a:schemeClr val="tx1"/>
        </a:solidFill>
        <a:latin typeface="Arial" charset="0"/>
        <a:ea typeface="+mn-ea"/>
        <a:cs typeface="+mn-cs"/>
      </a:defRPr>
    </a:lvl1pPr>
    <a:lvl2pPr marL="457200" algn="l" rtl="0" fontAlgn="base">
      <a:spcBef>
        <a:spcPct val="50000"/>
      </a:spcBef>
      <a:spcAft>
        <a:spcPct val="0"/>
      </a:spcAft>
      <a:defRPr sz="2000" kern="1200">
        <a:solidFill>
          <a:schemeClr val="tx1"/>
        </a:solidFill>
        <a:latin typeface="Arial" charset="0"/>
        <a:ea typeface="+mn-ea"/>
        <a:cs typeface="+mn-cs"/>
      </a:defRPr>
    </a:lvl2pPr>
    <a:lvl3pPr marL="914400" algn="l" rtl="0" fontAlgn="base">
      <a:spcBef>
        <a:spcPct val="50000"/>
      </a:spcBef>
      <a:spcAft>
        <a:spcPct val="0"/>
      </a:spcAft>
      <a:defRPr sz="2000" kern="1200">
        <a:solidFill>
          <a:schemeClr val="tx1"/>
        </a:solidFill>
        <a:latin typeface="Arial" charset="0"/>
        <a:ea typeface="+mn-ea"/>
        <a:cs typeface="+mn-cs"/>
      </a:defRPr>
    </a:lvl3pPr>
    <a:lvl4pPr marL="1371600" algn="l" rtl="0" fontAlgn="base">
      <a:spcBef>
        <a:spcPct val="50000"/>
      </a:spcBef>
      <a:spcAft>
        <a:spcPct val="0"/>
      </a:spcAft>
      <a:defRPr sz="2000" kern="1200">
        <a:solidFill>
          <a:schemeClr val="tx1"/>
        </a:solidFill>
        <a:latin typeface="Arial" charset="0"/>
        <a:ea typeface="+mn-ea"/>
        <a:cs typeface="+mn-cs"/>
      </a:defRPr>
    </a:lvl4pPr>
    <a:lvl5pPr marL="1828800" algn="l" rtl="0" fontAlgn="base">
      <a:spcBef>
        <a:spcPct val="5000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08">
          <p15:clr>
            <a:srgbClr val="A4A3A4"/>
          </p15:clr>
        </p15:guide>
        <p15:guide id="2" orient="horz" pos="1253">
          <p15:clr>
            <a:srgbClr val="A4A3A4"/>
          </p15:clr>
        </p15:guide>
        <p15:guide id="3" orient="horz" pos="3860">
          <p15:clr>
            <a:srgbClr val="A4A3A4"/>
          </p15:clr>
        </p15:guide>
        <p15:guide id="4" pos="272">
          <p15:clr>
            <a:srgbClr val="A4A3A4"/>
          </p15:clr>
        </p15:guide>
        <p15:guide id="5" pos="2880">
          <p15:clr>
            <a:srgbClr val="A4A3A4"/>
          </p15:clr>
        </p15:guide>
      </p15:sldGuideLst>
    </p:ext>
    <p:ext uri="{2D200454-40CA-4A62-9FC3-DE9A4176ACB9}">
      <p15:notesGuideLst xmlns:p15="http://schemas.microsoft.com/office/powerpoint/2012/main">
        <p15:guide id="1" orient="horz" pos="3152">
          <p15:clr>
            <a:srgbClr val="A4A3A4"/>
          </p15:clr>
        </p15:guide>
        <p15:guide id="2" pos="21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A5B9B3"/>
    <a:srgbClr val="8FA8A0"/>
    <a:srgbClr val="0000FF"/>
    <a:srgbClr val="627890"/>
    <a:srgbClr val="EBECEB"/>
    <a:srgbClr val="E9EEEC"/>
    <a:srgbClr val="E0E4E9"/>
    <a:srgbClr val="9D9E9C"/>
    <a:srgbClr val="B1B1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31" autoAdjust="0"/>
    <p:restoredTop sz="88927" autoAdjust="0"/>
  </p:normalViewPr>
  <p:slideViewPr>
    <p:cSldViewPr snapToGrid="0">
      <p:cViewPr varScale="1">
        <p:scale>
          <a:sx n="59" d="100"/>
          <a:sy n="59" d="100"/>
        </p:scale>
        <p:origin x="1764" y="48"/>
      </p:cViewPr>
      <p:guideLst>
        <p:guide orient="horz" pos="808"/>
        <p:guide orient="horz" pos="1253"/>
        <p:guide orient="horz" pos="3860"/>
        <p:guide pos="272"/>
        <p:guide pos="2880"/>
      </p:guideLst>
    </p:cSldViewPr>
  </p:slideViewPr>
  <p:notesTextViewPr>
    <p:cViewPr>
      <p:scale>
        <a:sx n="100" d="100"/>
        <a:sy n="100" d="100"/>
      </p:scale>
      <p:origin x="0" y="0"/>
    </p:cViewPr>
  </p:notesTextViewPr>
  <p:notesViewPr>
    <p:cSldViewPr snapToGrid="0">
      <p:cViewPr varScale="1">
        <p:scale>
          <a:sx n="93" d="100"/>
          <a:sy n="93" d="100"/>
        </p:scale>
        <p:origin x="-3780" y="-108"/>
      </p:cViewPr>
      <p:guideLst>
        <p:guide orient="horz" pos="3152"/>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4481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a:lvl1pPr>
          </a:lstStyle>
          <a:p>
            <a:endParaRPr lang="sv-SE"/>
          </a:p>
        </p:txBody>
      </p:sp>
      <p:sp>
        <p:nvSpPr>
          <p:cNvPr id="9219" name="Rectangle 3"/>
          <p:cNvSpPr>
            <a:spLocks noGrp="1" noChangeArrowheads="1"/>
          </p:cNvSpPr>
          <p:nvPr>
            <p:ph type="dt" sz="quarter" idx="1"/>
          </p:nvPr>
        </p:nvSpPr>
        <p:spPr bwMode="auto">
          <a:xfrm>
            <a:off x="3849688" y="0"/>
            <a:ext cx="2944812"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a:lvl1pPr>
          </a:lstStyle>
          <a:p>
            <a:endParaRPr lang="sv-SE"/>
          </a:p>
        </p:txBody>
      </p:sp>
      <p:sp>
        <p:nvSpPr>
          <p:cNvPr id="9220" name="Rectangle 4"/>
          <p:cNvSpPr>
            <a:spLocks noGrp="1" noChangeArrowheads="1"/>
          </p:cNvSpPr>
          <p:nvPr>
            <p:ph type="ftr" sz="quarter" idx="2"/>
          </p:nvPr>
        </p:nvSpPr>
        <p:spPr bwMode="auto">
          <a:xfrm>
            <a:off x="0" y="9507538"/>
            <a:ext cx="2944813"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a:lvl1pPr>
          </a:lstStyle>
          <a:p>
            <a:endParaRPr lang="sv-SE"/>
          </a:p>
        </p:txBody>
      </p:sp>
      <p:sp>
        <p:nvSpPr>
          <p:cNvPr id="9221" name="Rectangle 5"/>
          <p:cNvSpPr>
            <a:spLocks noGrp="1" noChangeArrowheads="1"/>
          </p:cNvSpPr>
          <p:nvPr>
            <p:ph type="sldNum" sz="quarter" idx="3"/>
          </p:nvPr>
        </p:nvSpPr>
        <p:spPr bwMode="auto">
          <a:xfrm>
            <a:off x="3849688" y="9507538"/>
            <a:ext cx="2944812"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lvl1pPr>
          </a:lstStyle>
          <a:p>
            <a:fld id="{4E37999F-4BEB-400E-BFEE-F0687BFCAA31}" type="slidenum">
              <a:rPr lang="sv-SE"/>
              <a:pPr/>
              <a:t>‹#›</a:t>
            </a:fld>
            <a:endParaRPr lang="sv-SE"/>
          </a:p>
        </p:txBody>
      </p:sp>
    </p:spTree>
    <p:extLst>
      <p:ext uri="{BB962C8B-B14F-4D97-AF65-F5344CB8AC3E}">
        <p14:creationId xmlns:p14="http://schemas.microsoft.com/office/powerpoint/2010/main" val="3373926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44813"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200"/>
            </a:lvl1pPr>
          </a:lstStyle>
          <a:p>
            <a:endParaRPr lang="sv-SE"/>
          </a:p>
        </p:txBody>
      </p:sp>
      <p:sp>
        <p:nvSpPr>
          <p:cNvPr id="5123" name="Rectangle 3"/>
          <p:cNvSpPr>
            <a:spLocks noGrp="1" noChangeArrowheads="1"/>
          </p:cNvSpPr>
          <p:nvPr>
            <p:ph type="dt" idx="1"/>
          </p:nvPr>
        </p:nvSpPr>
        <p:spPr bwMode="auto">
          <a:xfrm>
            <a:off x="3849688" y="0"/>
            <a:ext cx="2944812"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spcBef>
                <a:spcPct val="0"/>
              </a:spcBef>
              <a:defRPr sz="1200"/>
            </a:lvl1pPr>
          </a:lstStyle>
          <a:p>
            <a:endParaRPr lang="sv-SE"/>
          </a:p>
        </p:txBody>
      </p:sp>
      <p:sp>
        <p:nvSpPr>
          <p:cNvPr id="5124" name="Rectangle 4"/>
          <p:cNvSpPr>
            <a:spLocks noGrp="1" noRot="1" noChangeAspect="1" noChangeArrowheads="1" noTextEdit="1"/>
          </p:cNvSpPr>
          <p:nvPr>
            <p:ph type="sldImg" idx="2"/>
          </p:nvPr>
        </p:nvSpPr>
        <p:spPr bwMode="auto">
          <a:xfrm>
            <a:off x="895350" y="750888"/>
            <a:ext cx="5005388" cy="37528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906463" y="4752975"/>
            <a:ext cx="4981575" cy="450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5126" name="Rectangle 6"/>
          <p:cNvSpPr>
            <a:spLocks noGrp="1" noChangeArrowheads="1"/>
          </p:cNvSpPr>
          <p:nvPr>
            <p:ph type="ftr" sz="quarter" idx="4"/>
          </p:nvPr>
        </p:nvSpPr>
        <p:spPr bwMode="auto">
          <a:xfrm>
            <a:off x="0" y="9507538"/>
            <a:ext cx="2944813"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200"/>
            </a:lvl1pPr>
          </a:lstStyle>
          <a:p>
            <a:endParaRPr lang="sv-SE"/>
          </a:p>
        </p:txBody>
      </p:sp>
      <p:sp>
        <p:nvSpPr>
          <p:cNvPr id="5127" name="Rectangle 7"/>
          <p:cNvSpPr>
            <a:spLocks noGrp="1" noChangeArrowheads="1"/>
          </p:cNvSpPr>
          <p:nvPr>
            <p:ph type="sldNum" sz="quarter" idx="5"/>
          </p:nvPr>
        </p:nvSpPr>
        <p:spPr bwMode="auto">
          <a:xfrm>
            <a:off x="3849688" y="9507538"/>
            <a:ext cx="2944812" cy="500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spcBef>
                <a:spcPct val="0"/>
              </a:spcBef>
              <a:defRPr sz="1200"/>
            </a:lvl1pPr>
          </a:lstStyle>
          <a:p>
            <a:fld id="{B95DEBBF-E810-4CF6-83B0-963757FFA99C}" type="slidenum">
              <a:rPr lang="sv-SE"/>
              <a:pPr/>
              <a:t>‹#›</a:t>
            </a:fld>
            <a:endParaRPr lang="sv-SE"/>
          </a:p>
        </p:txBody>
      </p:sp>
    </p:spTree>
    <p:extLst>
      <p:ext uri="{BB962C8B-B14F-4D97-AF65-F5344CB8AC3E}">
        <p14:creationId xmlns:p14="http://schemas.microsoft.com/office/powerpoint/2010/main" val="32597256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Starting Hands on, think on SOLID/OO Principles/Design Patterns.</a:t>
            </a:r>
          </a:p>
          <a:p>
            <a:endParaRPr lang="sv-SE" dirty="0"/>
          </a:p>
          <a:p>
            <a:r>
              <a:rPr lang="sv-SE" dirty="0"/>
              <a:t>Click</a:t>
            </a:r>
            <a:r>
              <a:rPr lang="sv-SE" baseline="0" dirty="0"/>
              <a:t> on the text for message!</a:t>
            </a:r>
            <a:endParaRPr lang="sv-SE"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Slide Number Placeholder 3"/>
          <p:cNvSpPr>
            <a:spLocks noGrp="1"/>
          </p:cNvSpPr>
          <p:nvPr>
            <p:ph type="sldNum" sz="quarter" idx="10"/>
          </p:nvPr>
        </p:nvSpPr>
        <p:spPr/>
        <p:txBody>
          <a:bodyPr/>
          <a:lstStyle/>
          <a:p>
            <a:fld id="{B95DEBBF-E810-4CF6-83B0-963757FFA99C}" type="slidenum">
              <a:rPr lang="sv-SE" smtClean="0"/>
              <a:pPr/>
              <a:t>2</a:t>
            </a:fld>
            <a:endParaRPr lang="sv-SE"/>
          </a:p>
        </p:txBody>
      </p:sp>
    </p:spTree>
    <p:extLst>
      <p:ext uri="{BB962C8B-B14F-4D97-AF65-F5344CB8AC3E}">
        <p14:creationId xmlns:p14="http://schemas.microsoft.com/office/powerpoint/2010/main" val="403265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11</a:t>
            </a:fld>
            <a:endParaRPr lang="sv-SE"/>
          </a:p>
        </p:txBody>
      </p:sp>
    </p:spTree>
    <p:extLst>
      <p:ext uri="{BB962C8B-B14F-4D97-AF65-F5344CB8AC3E}">
        <p14:creationId xmlns:p14="http://schemas.microsoft.com/office/powerpoint/2010/main" val="3543106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12</a:t>
            </a:fld>
            <a:endParaRPr lang="sv-SE"/>
          </a:p>
        </p:txBody>
      </p:sp>
    </p:spTree>
    <p:extLst>
      <p:ext uri="{BB962C8B-B14F-4D97-AF65-F5344CB8AC3E}">
        <p14:creationId xmlns:p14="http://schemas.microsoft.com/office/powerpoint/2010/main" val="3543106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13</a:t>
            </a:fld>
            <a:endParaRPr lang="sv-SE"/>
          </a:p>
        </p:txBody>
      </p:sp>
    </p:spTree>
    <p:extLst>
      <p:ext uri="{BB962C8B-B14F-4D97-AF65-F5344CB8AC3E}">
        <p14:creationId xmlns:p14="http://schemas.microsoft.com/office/powerpoint/2010/main" val="1222022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14</a:t>
            </a:fld>
            <a:endParaRPr lang="sv-SE"/>
          </a:p>
        </p:txBody>
      </p:sp>
    </p:spTree>
    <p:extLst>
      <p:ext uri="{BB962C8B-B14F-4D97-AF65-F5344CB8AC3E}">
        <p14:creationId xmlns:p14="http://schemas.microsoft.com/office/powerpoint/2010/main" val="3593168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15</a:t>
            </a:fld>
            <a:endParaRPr lang="sv-SE"/>
          </a:p>
        </p:txBody>
      </p:sp>
    </p:spTree>
    <p:extLst>
      <p:ext uri="{BB962C8B-B14F-4D97-AF65-F5344CB8AC3E}">
        <p14:creationId xmlns:p14="http://schemas.microsoft.com/office/powerpoint/2010/main" val="2713299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16</a:t>
            </a:fld>
            <a:endParaRPr lang="sv-SE"/>
          </a:p>
        </p:txBody>
      </p:sp>
    </p:spTree>
    <p:extLst>
      <p:ext uri="{BB962C8B-B14F-4D97-AF65-F5344CB8AC3E}">
        <p14:creationId xmlns:p14="http://schemas.microsoft.com/office/powerpoint/2010/main" val="228289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17</a:t>
            </a:fld>
            <a:endParaRPr lang="sv-SE"/>
          </a:p>
        </p:txBody>
      </p:sp>
    </p:spTree>
    <p:extLst>
      <p:ext uri="{BB962C8B-B14F-4D97-AF65-F5344CB8AC3E}">
        <p14:creationId xmlns:p14="http://schemas.microsoft.com/office/powerpoint/2010/main" val="3483663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18</a:t>
            </a:fld>
            <a:endParaRPr lang="sv-SE"/>
          </a:p>
        </p:txBody>
      </p:sp>
    </p:spTree>
    <p:extLst>
      <p:ext uri="{BB962C8B-B14F-4D97-AF65-F5344CB8AC3E}">
        <p14:creationId xmlns:p14="http://schemas.microsoft.com/office/powerpoint/2010/main" val="1199981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19</a:t>
            </a:fld>
            <a:endParaRPr lang="sv-SE"/>
          </a:p>
        </p:txBody>
      </p:sp>
    </p:spTree>
    <p:extLst>
      <p:ext uri="{BB962C8B-B14F-4D97-AF65-F5344CB8AC3E}">
        <p14:creationId xmlns:p14="http://schemas.microsoft.com/office/powerpoint/2010/main" val="2154191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20</a:t>
            </a:fld>
            <a:endParaRPr lang="sv-SE"/>
          </a:p>
        </p:txBody>
      </p:sp>
    </p:spTree>
    <p:extLst>
      <p:ext uri="{BB962C8B-B14F-4D97-AF65-F5344CB8AC3E}">
        <p14:creationId xmlns:p14="http://schemas.microsoft.com/office/powerpoint/2010/main" val="3938451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3</a:t>
            </a:fld>
            <a:endParaRPr lang="sv-SE"/>
          </a:p>
        </p:txBody>
      </p:sp>
    </p:spTree>
    <p:extLst>
      <p:ext uri="{BB962C8B-B14F-4D97-AF65-F5344CB8AC3E}">
        <p14:creationId xmlns:p14="http://schemas.microsoft.com/office/powerpoint/2010/main" val="2300924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21</a:t>
            </a:fld>
            <a:endParaRPr lang="sv-SE"/>
          </a:p>
        </p:txBody>
      </p:sp>
    </p:spTree>
    <p:extLst>
      <p:ext uri="{BB962C8B-B14F-4D97-AF65-F5344CB8AC3E}">
        <p14:creationId xmlns:p14="http://schemas.microsoft.com/office/powerpoint/2010/main" val="2215735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22</a:t>
            </a:fld>
            <a:endParaRPr lang="sv-SE"/>
          </a:p>
        </p:txBody>
      </p:sp>
    </p:spTree>
    <p:extLst>
      <p:ext uri="{BB962C8B-B14F-4D97-AF65-F5344CB8AC3E}">
        <p14:creationId xmlns:p14="http://schemas.microsoft.com/office/powerpoint/2010/main" val="481177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23</a:t>
            </a:fld>
            <a:endParaRPr lang="sv-SE"/>
          </a:p>
        </p:txBody>
      </p:sp>
    </p:spTree>
    <p:extLst>
      <p:ext uri="{BB962C8B-B14F-4D97-AF65-F5344CB8AC3E}">
        <p14:creationId xmlns:p14="http://schemas.microsoft.com/office/powerpoint/2010/main" val="750584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24</a:t>
            </a:fld>
            <a:endParaRPr lang="sv-SE"/>
          </a:p>
        </p:txBody>
      </p:sp>
    </p:spTree>
    <p:extLst>
      <p:ext uri="{BB962C8B-B14F-4D97-AF65-F5344CB8AC3E}">
        <p14:creationId xmlns:p14="http://schemas.microsoft.com/office/powerpoint/2010/main" val="92956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4</a:t>
            </a:fld>
            <a:endParaRPr lang="sv-SE"/>
          </a:p>
        </p:txBody>
      </p:sp>
    </p:spTree>
    <p:extLst>
      <p:ext uri="{BB962C8B-B14F-4D97-AF65-F5344CB8AC3E}">
        <p14:creationId xmlns:p14="http://schemas.microsoft.com/office/powerpoint/2010/main" val="2675786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5</a:t>
            </a:fld>
            <a:endParaRPr lang="sv-SE"/>
          </a:p>
        </p:txBody>
      </p:sp>
    </p:spTree>
    <p:extLst>
      <p:ext uri="{BB962C8B-B14F-4D97-AF65-F5344CB8AC3E}">
        <p14:creationId xmlns:p14="http://schemas.microsoft.com/office/powerpoint/2010/main" val="3543106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6</a:t>
            </a:fld>
            <a:endParaRPr lang="sv-SE"/>
          </a:p>
        </p:txBody>
      </p:sp>
    </p:spTree>
    <p:extLst>
      <p:ext uri="{BB962C8B-B14F-4D97-AF65-F5344CB8AC3E}">
        <p14:creationId xmlns:p14="http://schemas.microsoft.com/office/powerpoint/2010/main" val="354310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7</a:t>
            </a:fld>
            <a:endParaRPr lang="sv-SE"/>
          </a:p>
        </p:txBody>
      </p:sp>
    </p:spTree>
    <p:extLst>
      <p:ext uri="{BB962C8B-B14F-4D97-AF65-F5344CB8AC3E}">
        <p14:creationId xmlns:p14="http://schemas.microsoft.com/office/powerpoint/2010/main" val="3543106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8</a:t>
            </a:fld>
            <a:endParaRPr lang="sv-SE"/>
          </a:p>
        </p:txBody>
      </p:sp>
    </p:spTree>
    <p:extLst>
      <p:ext uri="{BB962C8B-B14F-4D97-AF65-F5344CB8AC3E}">
        <p14:creationId xmlns:p14="http://schemas.microsoft.com/office/powerpoint/2010/main" val="3543106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9</a:t>
            </a:fld>
            <a:endParaRPr lang="sv-SE"/>
          </a:p>
        </p:txBody>
      </p:sp>
    </p:spTree>
    <p:extLst>
      <p:ext uri="{BB962C8B-B14F-4D97-AF65-F5344CB8AC3E}">
        <p14:creationId xmlns:p14="http://schemas.microsoft.com/office/powerpoint/2010/main" val="3543106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B95DEBBF-E810-4CF6-83B0-963757FFA99C}" type="slidenum">
              <a:rPr lang="sv-SE" smtClean="0"/>
              <a:pPr/>
              <a:t>10</a:t>
            </a:fld>
            <a:endParaRPr lang="sv-SE"/>
          </a:p>
        </p:txBody>
      </p:sp>
    </p:spTree>
    <p:extLst>
      <p:ext uri="{BB962C8B-B14F-4D97-AF65-F5344CB8AC3E}">
        <p14:creationId xmlns:p14="http://schemas.microsoft.com/office/powerpoint/2010/main" val="35431069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30754" name="Rectangle 2"/>
          <p:cNvSpPr>
            <a:spLocks noGrp="1" noChangeArrowheads="1"/>
          </p:cNvSpPr>
          <p:nvPr>
            <p:ph type="ctrTitle"/>
          </p:nvPr>
        </p:nvSpPr>
        <p:spPr>
          <a:xfrm>
            <a:off x="775752" y="267081"/>
            <a:ext cx="7737475" cy="527141"/>
          </a:xfrm>
        </p:spPr>
        <p:txBody>
          <a:bodyPr/>
          <a:lstStyle>
            <a:lvl1pPr algn="ctr">
              <a:defRPr/>
            </a:lvl1pPr>
          </a:lstStyle>
          <a:p>
            <a:pPr lvl="0"/>
            <a:r>
              <a:rPr lang="en-US" noProof="0"/>
              <a:t>Click to edit Master title style</a:t>
            </a:r>
            <a:endParaRPr lang="sv-SE" noProof="0"/>
          </a:p>
        </p:txBody>
      </p:sp>
      <p:sp>
        <p:nvSpPr>
          <p:cNvPr id="330755" name="Rectangle 3"/>
          <p:cNvSpPr>
            <a:spLocks noGrp="1" noChangeArrowheads="1"/>
          </p:cNvSpPr>
          <p:nvPr>
            <p:ph type="subTitle" idx="1"/>
          </p:nvPr>
        </p:nvSpPr>
        <p:spPr>
          <a:xfrm>
            <a:off x="1360488" y="5067300"/>
            <a:ext cx="6400800" cy="1752600"/>
          </a:xfrm>
        </p:spPr>
        <p:txBody>
          <a:bodyPr/>
          <a:lstStyle>
            <a:lvl1pPr marL="0" indent="0" algn="ctr">
              <a:buFont typeface="Symbol" pitchFamily="18" charset="2"/>
              <a:buNone/>
              <a:defRPr sz="2400"/>
            </a:lvl1pPr>
          </a:lstStyle>
          <a:p>
            <a:pPr lvl="0"/>
            <a:r>
              <a:rPr lang="en-US" noProof="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Footer Placeholder 3"/>
          <p:cNvSpPr>
            <a:spLocks noGrp="1"/>
          </p:cNvSpPr>
          <p:nvPr>
            <p:ph type="ftr" sz="quarter" idx="10"/>
          </p:nvPr>
        </p:nvSpPr>
        <p:spPr/>
        <p:txBody>
          <a:bodyPr/>
          <a:lstStyle>
            <a:lvl1pPr>
              <a:defRPr/>
            </a:lvl1pPr>
          </a:lstStyle>
          <a:p>
            <a:r>
              <a:rPr lang="sv-SE"/>
              <a:t>Bernt Johansson</a:t>
            </a:r>
          </a:p>
        </p:txBody>
      </p:sp>
      <p:sp>
        <p:nvSpPr>
          <p:cNvPr id="5" name="Slide Number Placeholder 4"/>
          <p:cNvSpPr>
            <a:spLocks noGrp="1"/>
          </p:cNvSpPr>
          <p:nvPr>
            <p:ph type="sldNum" sz="quarter" idx="11"/>
          </p:nvPr>
        </p:nvSpPr>
        <p:spPr/>
        <p:txBody>
          <a:bodyPr/>
          <a:lstStyle>
            <a:lvl1pPr>
              <a:defRPr/>
            </a:lvl1pPr>
          </a:lstStyle>
          <a:p>
            <a:fld id="{58A2B82C-B7F8-45D6-98BC-6E31F0C94D5A}" type="slidenum">
              <a:rPr lang="sv-SE"/>
              <a:pPr/>
              <a:t>‹#›</a:t>
            </a:fld>
            <a:endParaRPr lang="sv-SE"/>
          </a:p>
        </p:txBody>
      </p:sp>
      <p:sp>
        <p:nvSpPr>
          <p:cNvPr id="6" name="Date Placeholder 5"/>
          <p:cNvSpPr>
            <a:spLocks noGrp="1"/>
          </p:cNvSpPr>
          <p:nvPr>
            <p:ph type="dt" sz="half" idx="12"/>
          </p:nvPr>
        </p:nvSpPr>
        <p:spPr/>
        <p:txBody>
          <a:bodyPr/>
          <a:lstStyle>
            <a:lvl1pPr>
              <a:defRPr/>
            </a:lvl1pPr>
          </a:lstStyle>
          <a:p>
            <a:r>
              <a:rPr lang="sv-SE"/>
              <a:t>2022 7 November</a:t>
            </a:r>
          </a:p>
        </p:txBody>
      </p:sp>
      <p:sp>
        <p:nvSpPr>
          <p:cNvPr id="7" name="Rectangle 21">
            <a:extLst>
              <a:ext uri="{FF2B5EF4-FFF2-40B4-BE49-F238E27FC236}">
                <a16:creationId xmlns:a16="http://schemas.microsoft.com/office/drawing/2014/main" id="{9E498472-5280-6061-914A-D21FC9D8C3C2}"/>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8" name="Picture 6" descr="http://campustocareer.files.wordpress.com/2012/04/quality-seo.jpg">
            <a:extLst>
              <a:ext uri="{FF2B5EF4-FFF2-40B4-BE49-F238E27FC236}">
                <a16:creationId xmlns:a16="http://schemas.microsoft.com/office/drawing/2014/main" id="{F91B2306-319A-24C2-064B-46A7BC7BB5F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D6C4967F-66CD-E248-4686-64BCBB50DF12}"/>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37131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8288" y="441325"/>
            <a:ext cx="2098675" cy="5330825"/>
          </a:xfrm>
        </p:spPr>
        <p:txBody>
          <a:bodyPr vert="eaVert"/>
          <a:lstStyle/>
          <a:p>
            <a:r>
              <a:rPr lang="en-US"/>
              <a:t>Click to edit Master title style</a:t>
            </a:r>
            <a:endParaRPr lang="sv-SE"/>
          </a:p>
        </p:txBody>
      </p:sp>
      <p:sp>
        <p:nvSpPr>
          <p:cNvPr id="3" name="Vertical Text Placeholder 2"/>
          <p:cNvSpPr>
            <a:spLocks noGrp="1"/>
          </p:cNvSpPr>
          <p:nvPr>
            <p:ph type="body" orient="vert" idx="1"/>
          </p:nvPr>
        </p:nvSpPr>
        <p:spPr>
          <a:xfrm>
            <a:off x="319088" y="441325"/>
            <a:ext cx="6146800" cy="5330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Footer Placeholder 3"/>
          <p:cNvSpPr>
            <a:spLocks noGrp="1"/>
          </p:cNvSpPr>
          <p:nvPr>
            <p:ph type="ftr" sz="quarter" idx="10"/>
          </p:nvPr>
        </p:nvSpPr>
        <p:spPr/>
        <p:txBody>
          <a:bodyPr/>
          <a:lstStyle>
            <a:lvl1pPr>
              <a:defRPr/>
            </a:lvl1pPr>
          </a:lstStyle>
          <a:p>
            <a:r>
              <a:rPr lang="sv-SE"/>
              <a:t>Bernt Johansson</a:t>
            </a:r>
          </a:p>
        </p:txBody>
      </p:sp>
      <p:sp>
        <p:nvSpPr>
          <p:cNvPr id="5" name="Slide Number Placeholder 4"/>
          <p:cNvSpPr>
            <a:spLocks noGrp="1"/>
          </p:cNvSpPr>
          <p:nvPr>
            <p:ph type="sldNum" sz="quarter" idx="11"/>
          </p:nvPr>
        </p:nvSpPr>
        <p:spPr/>
        <p:txBody>
          <a:bodyPr/>
          <a:lstStyle>
            <a:lvl1pPr>
              <a:defRPr/>
            </a:lvl1pPr>
          </a:lstStyle>
          <a:p>
            <a:fld id="{0EBB9BDA-54BD-42F9-AA3D-E7E724ADD8A6}" type="slidenum">
              <a:rPr lang="sv-SE"/>
              <a:pPr/>
              <a:t>‹#›</a:t>
            </a:fld>
            <a:endParaRPr lang="sv-SE"/>
          </a:p>
        </p:txBody>
      </p:sp>
      <p:sp>
        <p:nvSpPr>
          <p:cNvPr id="6" name="Date Placeholder 5"/>
          <p:cNvSpPr>
            <a:spLocks noGrp="1"/>
          </p:cNvSpPr>
          <p:nvPr>
            <p:ph type="dt" sz="half" idx="12"/>
          </p:nvPr>
        </p:nvSpPr>
        <p:spPr/>
        <p:txBody>
          <a:bodyPr/>
          <a:lstStyle>
            <a:lvl1pPr>
              <a:defRPr/>
            </a:lvl1pPr>
          </a:lstStyle>
          <a:p>
            <a:r>
              <a:rPr lang="sv-SE"/>
              <a:t>2022 7 November</a:t>
            </a:r>
          </a:p>
        </p:txBody>
      </p:sp>
      <p:sp>
        <p:nvSpPr>
          <p:cNvPr id="7" name="Rectangle 21">
            <a:extLst>
              <a:ext uri="{FF2B5EF4-FFF2-40B4-BE49-F238E27FC236}">
                <a16:creationId xmlns:a16="http://schemas.microsoft.com/office/drawing/2014/main" id="{AC78111E-CA45-0C21-1293-7AB5E7389F8D}"/>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8" name="Picture 6" descr="http://campustocareer.files.wordpress.com/2012/04/quality-seo.jpg">
            <a:extLst>
              <a:ext uri="{FF2B5EF4-FFF2-40B4-BE49-F238E27FC236}">
                <a16:creationId xmlns:a16="http://schemas.microsoft.com/office/drawing/2014/main" id="{CB188CF0-545E-2D64-C535-42A29166223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99CB30E-342B-4937-70CA-00F95D81EEC6}"/>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13447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Footer Placeholder 2"/>
          <p:cNvSpPr>
            <a:spLocks noGrp="1"/>
          </p:cNvSpPr>
          <p:nvPr>
            <p:ph type="ftr" sz="quarter" idx="10"/>
          </p:nvPr>
        </p:nvSpPr>
        <p:spPr/>
        <p:txBody>
          <a:bodyPr/>
          <a:lstStyle/>
          <a:p>
            <a:r>
              <a:rPr lang="sv-SE"/>
              <a:t>Bernt Johansson</a:t>
            </a:r>
          </a:p>
        </p:txBody>
      </p:sp>
      <p:sp>
        <p:nvSpPr>
          <p:cNvPr id="4" name="Slide Number Placeholder 3"/>
          <p:cNvSpPr>
            <a:spLocks noGrp="1"/>
          </p:cNvSpPr>
          <p:nvPr>
            <p:ph type="sldNum" sz="quarter" idx="11"/>
          </p:nvPr>
        </p:nvSpPr>
        <p:spPr/>
        <p:txBody>
          <a:bodyPr/>
          <a:lstStyle/>
          <a:p>
            <a:fld id="{D5F96F37-E1C1-460D-A2E6-FA1973A51987}" type="slidenum">
              <a:rPr lang="sv-SE" smtClean="0"/>
              <a:pPr/>
              <a:t>‹#›</a:t>
            </a:fld>
            <a:endParaRPr lang="sv-SE"/>
          </a:p>
        </p:txBody>
      </p:sp>
      <p:sp>
        <p:nvSpPr>
          <p:cNvPr id="5" name="Date Placeholder 4"/>
          <p:cNvSpPr>
            <a:spLocks noGrp="1"/>
          </p:cNvSpPr>
          <p:nvPr>
            <p:ph type="dt" sz="half" idx="12"/>
          </p:nvPr>
        </p:nvSpPr>
        <p:spPr/>
        <p:txBody>
          <a:bodyPr/>
          <a:lstStyle/>
          <a:p>
            <a:r>
              <a:rPr lang="sv-SE"/>
              <a:t>2022 7 November</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31967" y="79785"/>
            <a:ext cx="1912033" cy="1296000"/>
          </a:xfrm>
          <a:prstGeom prst="rect">
            <a:avLst/>
          </a:prstGeom>
          <a:noFill/>
          <a:ln>
            <a:noFill/>
          </a:ln>
        </p:spPr>
      </p:pic>
      <p:sp>
        <p:nvSpPr>
          <p:cNvPr id="7" name="Rectangle 21">
            <a:extLst>
              <a:ext uri="{FF2B5EF4-FFF2-40B4-BE49-F238E27FC236}">
                <a16:creationId xmlns:a16="http://schemas.microsoft.com/office/drawing/2014/main" id="{0FC601C7-9240-817E-41E2-431F077852D3}"/>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8" name="Picture 6" descr="http://campustocareer.files.wordpress.com/2012/04/quality-seo.jpg">
            <a:extLst>
              <a:ext uri="{FF2B5EF4-FFF2-40B4-BE49-F238E27FC236}">
                <a16:creationId xmlns:a16="http://schemas.microsoft.com/office/drawing/2014/main" id="{41A0D830-004A-17D3-D71F-7BE74A9179A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CD302EB0-C563-D42F-1032-C35FB85E2C60}"/>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827277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sv-S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sv-SE"/>
          </a:p>
        </p:txBody>
      </p:sp>
      <p:sp>
        <p:nvSpPr>
          <p:cNvPr id="4" name="Date Placeholder 3"/>
          <p:cNvSpPr>
            <a:spLocks noGrp="1"/>
          </p:cNvSpPr>
          <p:nvPr>
            <p:ph type="dt" sz="half" idx="10"/>
          </p:nvPr>
        </p:nvSpPr>
        <p:spPr/>
        <p:txBody>
          <a:bodyPr/>
          <a:lstStyle/>
          <a:p>
            <a:r>
              <a:rPr lang="sv-SE"/>
              <a:t>2022 7 November</a:t>
            </a:r>
          </a:p>
        </p:txBody>
      </p:sp>
      <p:sp>
        <p:nvSpPr>
          <p:cNvPr id="5" name="Footer Placeholder 4"/>
          <p:cNvSpPr>
            <a:spLocks noGrp="1"/>
          </p:cNvSpPr>
          <p:nvPr>
            <p:ph type="ftr" sz="quarter" idx="11"/>
          </p:nvPr>
        </p:nvSpPr>
        <p:spPr/>
        <p:txBody>
          <a:bodyPr/>
          <a:lstStyle/>
          <a:p>
            <a:r>
              <a:rPr lang="sv-SE"/>
              <a:t>Bernt Johansson</a:t>
            </a:r>
          </a:p>
        </p:txBody>
      </p:sp>
      <p:sp>
        <p:nvSpPr>
          <p:cNvPr id="6" name="Slide Number Placeholder 5"/>
          <p:cNvSpPr>
            <a:spLocks noGrp="1"/>
          </p:cNvSpPr>
          <p:nvPr>
            <p:ph type="sldNum" sz="quarter" idx="12"/>
          </p:nvPr>
        </p:nvSpPr>
        <p:spPr/>
        <p:txBody>
          <a:bodyPr/>
          <a:lstStyle/>
          <a:p>
            <a:fld id="{529EDF9C-1CBF-4CF6-A0C9-9F5DA2676FD8}" type="slidenum">
              <a:rPr lang="sv-SE" smtClean="0"/>
              <a:t>‹#›</a:t>
            </a:fld>
            <a:endParaRPr lang="sv-SE"/>
          </a:p>
        </p:txBody>
      </p:sp>
    </p:spTree>
    <p:extLst>
      <p:ext uri="{BB962C8B-B14F-4D97-AF65-F5344CB8AC3E}">
        <p14:creationId xmlns:p14="http://schemas.microsoft.com/office/powerpoint/2010/main" val="271605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r>
              <a:rPr lang="sv-SE"/>
              <a:t>2022 7 November</a:t>
            </a:r>
          </a:p>
        </p:txBody>
      </p:sp>
      <p:sp>
        <p:nvSpPr>
          <p:cNvPr id="5" name="Footer Placeholder 4"/>
          <p:cNvSpPr>
            <a:spLocks noGrp="1"/>
          </p:cNvSpPr>
          <p:nvPr>
            <p:ph type="ftr" sz="quarter" idx="11"/>
          </p:nvPr>
        </p:nvSpPr>
        <p:spPr/>
        <p:txBody>
          <a:bodyPr/>
          <a:lstStyle/>
          <a:p>
            <a:r>
              <a:rPr lang="sv-SE"/>
              <a:t>Bernt Johansson</a:t>
            </a:r>
          </a:p>
        </p:txBody>
      </p:sp>
      <p:sp>
        <p:nvSpPr>
          <p:cNvPr id="6" name="Slide Number Placeholder 5"/>
          <p:cNvSpPr>
            <a:spLocks noGrp="1"/>
          </p:cNvSpPr>
          <p:nvPr>
            <p:ph type="sldNum" sz="quarter" idx="12"/>
          </p:nvPr>
        </p:nvSpPr>
        <p:spPr/>
        <p:txBody>
          <a:bodyPr/>
          <a:lstStyle/>
          <a:p>
            <a:fld id="{529EDF9C-1CBF-4CF6-A0C9-9F5DA2676FD8}" type="slidenum">
              <a:rPr lang="sv-SE" smtClean="0"/>
              <a:t>‹#›</a:t>
            </a:fld>
            <a:endParaRPr lang="sv-SE"/>
          </a:p>
        </p:txBody>
      </p:sp>
    </p:spTree>
    <p:extLst>
      <p:ext uri="{BB962C8B-B14F-4D97-AF65-F5344CB8AC3E}">
        <p14:creationId xmlns:p14="http://schemas.microsoft.com/office/powerpoint/2010/main" val="38644485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sv-SE"/>
              <a:t>2022 7 November</a:t>
            </a:r>
          </a:p>
        </p:txBody>
      </p:sp>
      <p:sp>
        <p:nvSpPr>
          <p:cNvPr id="5" name="Footer Placeholder 4"/>
          <p:cNvSpPr>
            <a:spLocks noGrp="1"/>
          </p:cNvSpPr>
          <p:nvPr>
            <p:ph type="ftr" sz="quarter" idx="11"/>
          </p:nvPr>
        </p:nvSpPr>
        <p:spPr/>
        <p:txBody>
          <a:bodyPr/>
          <a:lstStyle/>
          <a:p>
            <a:r>
              <a:rPr lang="sv-SE"/>
              <a:t>Bernt Johansson</a:t>
            </a:r>
          </a:p>
        </p:txBody>
      </p:sp>
      <p:sp>
        <p:nvSpPr>
          <p:cNvPr id="6" name="Slide Number Placeholder 5"/>
          <p:cNvSpPr>
            <a:spLocks noGrp="1"/>
          </p:cNvSpPr>
          <p:nvPr>
            <p:ph type="sldNum" sz="quarter" idx="12"/>
          </p:nvPr>
        </p:nvSpPr>
        <p:spPr/>
        <p:txBody>
          <a:bodyPr/>
          <a:lstStyle/>
          <a:p>
            <a:fld id="{529EDF9C-1CBF-4CF6-A0C9-9F5DA2676FD8}" type="slidenum">
              <a:rPr lang="sv-SE" smtClean="0"/>
              <a:t>‹#›</a:t>
            </a:fld>
            <a:endParaRPr lang="sv-SE"/>
          </a:p>
        </p:txBody>
      </p:sp>
    </p:spTree>
    <p:extLst>
      <p:ext uri="{BB962C8B-B14F-4D97-AF65-F5344CB8AC3E}">
        <p14:creationId xmlns:p14="http://schemas.microsoft.com/office/powerpoint/2010/main" val="3956251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p:cNvSpPr>
            <a:spLocks noGrp="1"/>
          </p:cNvSpPr>
          <p:nvPr>
            <p:ph type="dt" sz="half" idx="10"/>
          </p:nvPr>
        </p:nvSpPr>
        <p:spPr/>
        <p:txBody>
          <a:bodyPr/>
          <a:lstStyle/>
          <a:p>
            <a:r>
              <a:rPr lang="sv-SE"/>
              <a:t>2022 7 November</a:t>
            </a:r>
          </a:p>
        </p:txBody>
      </p:sp>
      <p:sp>
        <p:nvSpPr>
          <p:cNvPr id="6" name="Footer Placeholder 5"/>
          <p:cNvSpPr>
            <a:spLocks noGrp="1"/>
          </p:cNvSpPr>
          <p:nvPr>
            <p:ph type="ftr" sz="quarter" idx="11"/>
          </p:nvPr>
        </p:nvSpPr>
        <p:spPr/>
        <p:txBody>
          <a:bodyPr/>
          <a:lstStyle/>
          <a:p>
            <a:r>
              <a:rPr lang="sv-SE"/>
              <a:t>Bernt Johansson</a:t>
            </a:r>
          </a:p>
        </p:txBody>
      </p:sp>
      <p:sp>
        <p:nvSpPr>
          <p:cNvPr id="7" name="Slide Number Placeholder 6"/>
          <p:cNvSpPr>
            <a:spLocks noGrp="1"/>
          </p:cNvSpPr>
          <p:nvPr>
            <p:ph type="sldNum" sz="quarter" idx="12"/>
          </p:nvPr>
        </p:nvSpPr>
        <p:spPr/>
        <p:txBody>
          <a:bodyPr/>
          <a:lstStyle/>
          <a:p>
            <a:fld id="{529EDF9C-1CBF-4CF6-A0C9-9F5DA2676FD8}" type="slidenum">
              <a:rPr lang="sv-SE" smtClean="0"/>
              <a:t>‹#›</a:t>
            </a:fld>
            <a:endParaRPr lang="sv-SE"/>
          </a:p>
        </p:txBody>
      </p:sp>
    </p:spTree>
    <p:extLst>
      <p:ext uri="{BB962C8B-B14F-4D97-AF65-F5344CB8AC3E}">
        <p14:creationId xmlns:p14="http://schemas.microsoft.com/office/powerpoint/2010/main" val="7486867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p:cNvSpPr>
            <a:spLocks noGrp="1"/>
          </p:cNvSpPr>
          <p:nvPr>
            <p:ph type="dt" sz="half" idx="10"/>
          </p:nvPr>
        </p:nvSpPr>
        <p:spPr/>
        <p:txBody>
          <a:bodyPr/>
          <a:lstStyle/>
          <a:p>
            <a:r>
              <a:rPr lang="sv-SE"/>
              <a:t>2022 7 November</a:t>
            </a:r>
          </a:p>
        </p:txBody>
      </p:sp>
      <p:sp>
        <p:nvSpPr>
          <p:cNvPr id="8" name="Footer Placeholder 7"/>
          <p:cNvSpPr>
            <a:spLocks noGrp="1"/>
          </p:cNvSpPr>
          <p:nvPr>
            <p:ph type="ftr" sz="quarter" idx="11"/>
          </p:nvPr>
        </p:nvSpPr>
        <p:spPr/>
        <p:txBody>
          <a:bodyPr/>
          <a:lstStyle/>
          <a:p>
            <a:r>
              <a:rPr lang="sv-SE"/>
              <a:t>Bernt Johansson</a:t>
            </a:r>
          </a:p>
        </p:txBody>
      </p:sp>
      <p:sp>
        <p:nvSpPr>
          <p:cNvPr id="9" name="Slide Number Placeholder 8"/>
          <p:cNvSpPr>
            <a:spLocks noGrp="1"/>
          </p:cNvSpPr>
          <p:nvPr>
            <p:ph type="sldNum" sz="quarter" idx="12"/>
          </p:nvPr>
        </p:nvSpPr>
        <p:spPr/>
        <p:txBody>
          <a:bodyPr/>
          <a:lstStyle/>
          <a:p>
            <a:fld id="{529EDF9C-1CBF-4CF6-A0C9-9F5DA2676FD8}" type="slidenum">
              <a:rPr lang="sv-SE" smtClean="0"/>
              <a:t>‹#›</a:t>
            </a:fld>
            <a:endParaRPr lang="sv-SE"/>
          </a:p>
        </p:txBody>
      </p:sp>
    </p:spTree>
    <p:extLst>
      <p:ext uri="{BB962C8B-B14F-4D97-AF65-F5344CB8AC3E}">
        <p14:creationId xmlns:p14="http://schemas.microsoft.com/office/powerpoint/2010/main" val="34426670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Date Placeholder 2"/>
          <p:cNvSpPr>
            <a:spLocks noGrp="1"/>
          </p:cNvSpPr>
          <p:nvPr>
            <p:ph type="dt" sz="half" idx="10"/>
          </p:nvPr>
        </p:nvSpPr>
        <p:spPr/>
        <p:txBody>
          <a:bodyPr/>
          <a:lstStyle/>
          <a:p>
            <a:r>
              <a:rPr lang="sv-SE"/>
              <a:t>2022 7 November</a:t>
            </a:r>
          </a:p>
        </p:txBody>
      </p:sp>
      <p:sp>
        <p:nvSpPr>
          <p:cNvPr id="4" name="Footer Placeholder 3"/>
          <p:cNvSpPr>
            <a:spLocks noGrp="1"/>
          </p:cNvSpPr>
          <p:nvPr>
            <p:ph type="ftr" sz="quarter" idx="11"/>
          </p:nvPr>
        </p:nvSpPr>
        <p:spPr/>
        <p:txBody>
          <a:bodyPr/>
          <a:lstStyle/>
          <a:p>
            <a:r>
              <a:rPr lang="sv-SE"/>
              <a:t>Bernt Johansson</a:t>
            </a:r>
          </a:p>
        </p:txBody>
      </p:sp>
      <p:sp>
        <p:nvSpPr>
          <p:cNvPr id="5" name="Slide Number Placeholder 4"/>
          <p:cNvSpPr>
            <a:spLocks noGrp="1"/>
          </p:cNvSpPr>
          <p:nvPr>
            <p:ph type="sldNum" sz="quarter" idx="12"/>
          </p:nvPr>
        </p:nvSpPr>
        <p:spPr/>
        <p:txBody>
          <a:bodyPr/>
          <a:lstStyle/>
          <a:p>
            <a:fld id="{529EDF9C-1CBF-4CF6-A0C9-9F5DA2676FD8}" type="slidenum">
              <a:rPr lang="sv-SE" smtClean="0"/>
              <a:t>‹#›</a:t>
            </a:fld>
            <a:endParaRPr lang="sv-SE"/>
          </a:p>
        </p:txBody>
      </p:sp>
    </p:spTree>
    <p:extLst>
      <p:ext uri="{BB962C8B-B14F-4D97-AF65-F5344CB8AC3E}">
        <p14:creationId xmlns:p14="http://schemas.microsoft.com/office/powerpoint/2010/main" val="31707897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a:t>2022 7 November</a:t>
            </a:r>
          </a:p>
        </p:txBody>
      </p:sp>
      <p:sp>
        <p:nvSpPr>
          <p:cNvPr id="3" name="Footer Placeholder 2"/>
          <p:cNvSpPr>
            <a:spLocks noGrp="1"/>
          </p:cNvSpPr>
          <p:nvPr>
            <p:ph type="ftr" sz="quarter" idx="11"/>
          </p:nvPr>
        </p:nvSpPr>
        <p:spPr/>
        <p:txBody>
          <a:bodyPr/>
          <a:lstStyle/>
          <a:p>
            <a:r>
              <a:rPr lang="sv-SE"/>
              <a:t>Bernt Johansson</a:t>
            </a:r>
          </a:p>
        </p:txBody>
      </p:sp>
      <p:sp>
        <p:nvSpPr>
          <p:cNvPr id="4" name="Slide Number Placeholder 3"/>
          <p:cNvSpPr>
            <a:spLocks noGrp="1"/>
          </p:cNvSpPr>
          <p:nvPr>
            <p:ph type="sldNum" sz="quarter" idx="12"/>
          </p:nvPr>
        </p:nvSpPr>
        <p:spPr/>
        <p:txBody>
          <a:bodyPr/>
          <a:lstStyle/>
          <a:p>
            <a:fld id="{529EDF9C-1CBF-4CF6-A0C9-9F5DA2676FD8}" type="slidenum">
              <a:rPr lang="sv-SE" smtClean="0"/>
              <a:t>‹#›</a:t>
            </a:fld>
            <a:endParaRPr lang="sv-SE"/>
          </a:p>
        </p:txBody>
      </p:sp>
    </p:spTree>
    <p:extLst>
      <p:ext uri="{BB962C8B-B14F-4D97-AF65-F5344CB8AC3E}">
        <p14:creationId xmlns:p14="http://schemas.microsoft.com/office/powerpoint/2010/main" val="3820567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Footer Placeholder 3"/>
          <p:cNvSpPr>
            <a:spLocks noGrp="1"/>
          </p:cNvSpPr>
          <p:nvPr>
            <p:ph type="ftr" sz="quarter" idx="10"/>
          </p:nvPr>
        </p:nvSpPr>
        <p:spPr/>
        <p:txBody>
          <a:bodyPr/>
          <a:lstStyle>
            <a:lvl1pPr>
              <a:defRPr/>
            </a:lvl1pPr>
          </a:lstStyle>
          <a:p>
            <a:r>
              <a:rPr lang="sv-SE"/>
              <a:t>Bernt Johansson</a:t>
            </a:r>
            <a:endParaRPr lang="sv-SE" dirty="0"/>
          </a:p>
        </p:txBody>
      </p:sp>
      <p:sp>
        <p:nvSpPr>
          <p:cNvPr id="5" name="Slide Number Placeholder 4"/>
          <p:cNvSpPr>
            <a:spLocks noGrp="1"/>
          </p:cNvSpPr>
          <p:nvPr>
            <p:ph type="sldNum" sz="quarter" idx="11"/>
          </p:nvPr>
        </p:nvSpPr>
        <p:spPr/>
        <p:txBody>
          <a:bodyPr/>
          <a:lstStyle>
            <a:lvl1pPr>
              <a:defRPr/>
            </a:lvl1pPr>
          </a:lstStyle>
          <a:p>
            <a:fld id="{89F144E3-D56F-45D6-8E32-447EA0ADF340}" type="slidenum">
              <a:rPr lang="sv-SE"/>
              <a:pPr/>
              <a:t>‹#›</a:t>
            </a:fld>
            <a:endParaRPr lang="sv-SE"/>
          </a:p>
        </p:txBody>
      </p:sp>
      <p:sp>
        <p:nvSpPr>
          <p:cNvPr id="6" name="Date Placeholder 5"/>
          <p:cNvSpPr>
            <a:spLocks noGrp="1"/>
          </p:cNvSpPr>
          <p:nvPr>
            <p:ph type="dt" sz="half" idx="12"/>
          </p:nvPr>
        </p:nvSpPr>
        <p:spPr/>
        <p:txBody>
          <a:bodyPr/>
          <a:lstStyle>
            <a:lvl1pPr>
              <a:defRPr/>
            </a:lvl1pPr>
          </a:lstStyle>
          <a:p>
            <a:r>
              <a:rPr lang="sv-SE"/>
              <a:t>2022 7 November</a:t>
            </a:r>
            <a:endParaRPr lang="sv-SE" dirty="0"/>
          </a:p>
        </p:txBody>
      </p:sp>
      <p:sp>
        <p:nvSpPr>
          <p:cNvPr id="7" name="Rectangle 21">
            <a:extLst>
              <a:ext uri="{FF2B5EF4-FFF2-40B4-BE49-F238E27FC236}">
                <a16:creationId xmlns:a16="http://schemas.microsoft.com/office/drawing/2014/main" id="{245C29A8-6A2C-87E3-9746-8EC03FE7E778}"/>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8" name="Picture 6" descr="http://campustocareer.files.wordpress.com/2012/04/quality-seo.jpg">
            <a:extLst>
              <a:ext uri="{FF2B5EF4-FFF2-40B4-BE49-F238E27FC236}">
                <a16:creationId xmlns:a16="http://schemas.microsoft.com/office/drawing/2014/main" id="{A8505821-95EF-F2B8-A0B9-5F653A8AF51B}"/>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5DED54FD-AF9E-018C-574F-A32BC917FA30}"/>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145411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sv-SE"/>
              <a:t>2022 7 November</a:t>
            </a:r>
          </a:p>
        </p:txBody>
      </p:sp>
      <p:sp>
        <p:nvSpPr>
          <p:cNvPr id="6" name="Footer Placeholder 5"/>
          <p:cNvSpPr>
            <a:spLocks noGrp="1"/>
          </p:cNvSpPr>
          <p:nvPr>
            <p:ph type="ftr" sz="quarter" idx="11"/>
          </p:nvPr>
        </p:nvSpPr>
        <p:spPr/>
        <p:txBody>
          <a:bodyPr/>
          <a:lstStyle/>
          <a:p>
            <a:r>
              <a:rPr lang="sv-SE"/>
              <a:t>Bernt Johansson</a:t>
            </a:r>
          </a:p>
        </p:txBody>
      </p:sp>
      <p:sp>
        <p:nvSpPr>
          <p:cNvPr id="7" name="Slide Number Placeholder 6"/>
          <p:cNvSpPr>
            <a:spLocks noGrp="1"/>
          </p:cNvSpPr>
          <p:nvPr>
            <p:ph type="sldNum" sz="quarter" idx="12"/>
          </p:nvPr>
        </p:nvSpPr>
        <p:spPr/>
        <p:txBody>
          <a:bodyPr/>
          <a:lstStyle/>
          <a:p>
            <a:fld id="{529EDF9C-1CBF-4CF6-A0C9-9F5DA2676FD8}" type="slidenum">
              <a:rPr lang="sv-SE" smtClean="0"/>
              <a:t>‹#›</a:t>
            </a:fld>
            <a:endParaRPr lang="sv-SE"/>
          </a:p>
        </p:txBody>
      </p:sp>
    </p:spTree>
    <p:extLst>
      <p:ext uri="{BB962C8B-B14F-4D97-AF65-F5344CB8AC3E}">
        <p14:creationId xmlns:p14="http://schemas.microsoft.com/office/powerpoint/2010/main" val="1867375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sv-SE"/>
              <a:t>2022 7 November</a:t>
            </a:r>
          </a:p>
        </p:txBody>
      </p:sp>
      <p:sp>
        <p:nvSpPr>
          <p:cNvPr id="6" name="Footer Placeholder 5"/>
          <p:cNvSpPr>
            <a:spLocks noGrp="1"/>
          </p:cNvSpPr>
          <p:nvPr>
            <p:ph type="ftr" sz="quarter" idx="11"/>
          </p:nvPr>
        </p:nvSpPr>
        <p:spPr/>
        <p:txBody>
          <a:bodyPr/>
          <a:lstStyle/>
          <a:p>
            <a:r>
              <a:rPr lang="sv-SE"/>
              <a:t>Bernt Johansson</a:t>
            </a:r>
          </a:p>
        </p:txBody>
      </p:sp>
      <p:sp>
        <p:nvSpPr>
          <p:cNvPr id="7" name="Slide Number Placeholder 6"/>
          <p:cNvSpPr>
            <a:spLocks noGrp="1"/>
          </p:cNvSpPr>
          <p:nvPr>
            <p:ph type="sldNum" sz="quarter" idx="12"/>
          </p:nvPr>
        </p:nvSpPr>
        <p:spPr/>
        <p:txBody>
          <a:bodyPr/>
          <a:lstStyle/>
          <a:p>
            <a:fld id="{529EDF9C-1CBF-4CF6-A0C9-9F5DA2676FD8}" type="slidenum">
              <a:rPr lang="sv-SE" smtClean="0"/>
              <a:t>‹#›</a:t>
            </a:fld>
            <a:endParaRPr lang="sv-SE"/>
          </a:p>
        </p:txBody>
      </p:sp>
    </p:spTree>
    <p:extLst>
      <p:ext uri="{BB962C8B-B14F-4D97-AF65-F5344CB8AC3E}">
        <p14:creationId xmlns:p14="http://schemas.microsoft.com/office/powerpoint/2010/main" val="27922399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r>
              <a:rPr lang="sv-SE"/>
              <a:t>2022 7 November</a:t>
            </a:r>
          </a:p>
        </p:txBody>
      </p:sp>
      <p:sp>
        <p:nvSpPr>
          <p:cNvPr id="5" name="Footer Placeholder 4"/>
          <p:cNvSpPr>
            <a:spLocks noGrp="1"/>
          </p:cNvSpPr>
          <p:nvPr>
            <p:ph type="ftr" sz="quarter" idx="11"/>
          </p:nvPr>
        </p:nvSpPr>
        <p:spPr/>
        <p:txBody>
          <a:bodyPr/>
          <a:lstStyle/>
          <a:p>
            <a:r>
              <a:rPr lang="sv-SE"/>
              <a:t>Bernt Johansson</a:t>
            </a:r>
          </a:p>
        </p:txBody>
      </p:sp>
      <p:sp>
        <p:nvSpPr>
          <p:cNvPr id="6" name="Slide Number Placeholder 5"/>
          <p:cNvSpPr>
            <a:spLocks noGrp="1"/>
          </p:cNvSpPr>
          <p:nvPr>
            <p:ph type="sldNum" sz="quarter" idx="12"/>
          </p:nvPr>
        </p:nvSpPr>
        <p:spPr/>
        <p:txBody>
          <a:bodyPr/>
          <a:lstStyle/>
          <a:p>
            <a:fld id="{529EDF9C-1CBF-4CF6-A0C9-9F5DA2676FD8}" type="slidenum">
              <a:rPr lang="sv-SE" smtClean="0"/>
              <a:t>‹#›</a:t>
            </a:fld>
            <a:endParaRPr lang="sv-SE"/>
          </a:p>
        </p:txBody>
      </p:sp>
    </p:spTree>
    <p:extLst>
      <p:ext uri="{BB962C8B-B14F-4D97-AF65-F5344CB8AC3E}">
        <p14:creationId xmlns:p14="http://schemas.microsoft.com/office/powerpoint/2010/main" val="8352469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sv-SE"/>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10"/>
          </p:nvPr>
        </p:nvSpPr>
        <p:spPr/>
        <p:txBody>
          <a:bodyPr/>
          <a:lstStyle/>
          <a:p>
            <a:r>
              <a:rPr lang="sv-SE"/>
              <a:t>2022 7 November</a:t>
            </a:r>
          </a:p>
        </p:txBody>
      </p:sp>
      <p:sp>
        <p:nvSpPr>
          <p:cNvPr id="5" name="Footer Placeholder 4"/>
          <p:cNvSpPr>
            <a:spLocks noGrp="1"/>
          </p:cNvSpPr>
          <p:nvPr>
            <p:ph type="ftr" sz="quarter" idx="11"/>
          </p:nvPr>
        </p:nvSpPr>
        <p:spPr/>
        <p:txBody>
          <a:bodyPr/>
          <a:lstStyle/>
          <a:p>
            <a:r>
              <a:rPr lang="sv-SE"/>
              <a:t>Bernt Johansson</a:t>
            </a:r>
          </a:p>
        </p:txBody>
      </p:sp>
      <p:sp>
        <p:nvSpPr>
          <p:cNvPr id="6" name="Slide Number Placeholder 5"/>
          <p:cNvSpPr>
            <a:spLocks noGrp="1"/>
          </p:cNvSpPr>
          <p:nvPr>
            <p:ph type="sldNum" sz="quarter" idx="12"/>
          </p:nvPr>
        </p:nvSpPr>
        <p:spPr/>
        <p:txBody>
          <a:bodyPr/>
          <a:lstStyle/>
          <a:p>
            <a:fld id="{529EDF9C-1CBF-4CF6-A0C9-9F5DA2676FD8}" type="slidenum">
              <a:rPr lang="sv-SE" smtClean="0"/>
              <a:t>‹#›</a:t>
            </a:fld>
            <a:endParaRPr lang="sv-SE"/>
          </a:p>
        </p:txBody>
      </p:sp>
    </p:spTree>
    <p:extLst>
      <p:ext uri="{BB962C8B-B14F-4D97-AF65-F5344CB8AC3E}">
        <p14:creationId xmlns:p14="http://schemas.microsoft.com/office/powerpoint/2010/main" val="33798531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45" name="Rectangle 5"/>
          <p:cNvSpPr>
            <a:spLocks noGrp="1" noChangeArrowheads="1"/>
          </p:cNvSpPr>
          <p:nvPr>
            <p:ph type="ctrTitle"/>
          </p:nvPr>
        </p:nvSpPr>
        <p:spPr>
          <a:xfrm>
            <a:off x="692150" y="3705225"/>
            <a:ext cx="7737475" cy="1143000"/>
          </a:xfrm>
        </p:spPr>
        <p:txBody>
          <a:bodyPr/>
          <a:lstStyle>
            <a:lvl1pPr algn="ctr">
              <a:defRPr/>
            </a:lvl1pPr>
          </a:lstStyle>
          <a:p>
            <a:pPr lvl="0"/>
            <a:r>
              <a:rPr lang="en-US" noProof="0"/>
              <a:t>Click to edit Master title style</a:t>
            </a:r>
            <a:endParaRPr lang="sv-SE" noProof="0"/>
          </a:p>
        </p:txBody>
      </p:sp>
      <p:sp>
        <p:nvSpPr>
          <p:cNvPr id="61446" name="Rectangle 6"/>
          <p:cNvSpPr>
            <a:spLocks noGrp="1" noChangeArrowheads="1"/>
          </p:cNvSpPr>
          <p:nvPr>
            <p:ph type="subTitle" idx="1"/>
          </p:nvPr>
        </p:nvSpPr>
        <p:spPr>
          <a:xfrm>
            <a:off x="1360488" y="5067300"/>
            <a:ext cx="6400800" cy="1752600"/>
          </a:xfrm>
        </p:spPr>
        <p:txBody>
          <a:bodyPr/>
          <a:lstStyle>
            <a:lvl1pPr marL="0" indent="0" algn="ctr">
              <a:buFont typeface="Symbol" pitchFamily="18" charset="2"/>
              <a:buNone/>
              <a:defRPr sz="2400"/>
            </a:lvl1pPr>
          </a:lstStyle>
          <a:p>
            <a:pPr lvl="0"/>
            <a:r>
              <a:rPr lang="en-US" noProof="0"/>
              <a:t>Click to edit Master subtitle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Footer Placeholder 3"/>
          <p:cNvSpPr>
            <a:spLocks noGrp="1"/>
          </p:cNvSpPr>
          <p:nvPr>
            <p:ph type="ftr" sz="quarter" idx="10"/>
          </p:nvPr>
        </p:nvSpPr>
        <p:spPr/>
        <p:txBody>
          <a:bodyPr/>
          <a:lstStyle>
            <a:lvl1pPr>
              <a:defRPr/>
            </a:lvl1pPr>
          </a:lstStyle>
          <a:p>
            <a:r>
              <a:rPr lang="sv-SE"/>
              <a:t>Bernt Johansson</a:t>
            </a:r>
          </a:p>
        </p:txBody>
      </p:sp>
      <p:sp>
        <p:nvSpPr>
          <p:cNvPr id="5" name="Slide Number Placeholder 4"/>
          <p:cNvSpPr>
            <a:spLocks noGrp="1"/>
          </p:cNvSpPr>
          <p:nvPr>
            <p:ph type="sldNum" sz="quarter" idx="11"/>
          </p:nvPr>
        </p:nvSpPr>
        <p:spPr/>
        <p:txBody>
          <a:bodyPr/>
          <a:lstStyle>
            <a:lvl1pPr>
              <a:defRPr/>
            </a:lvl1pPr>
          </a:lstStyle>
          <a:p>
            <a:fld id="{D303D94E-F588-47FB-AE19-FDD56F19AB13}" type="slidenum">
              <a:rPr lang="sv-SE"/>
              <a:pPr/>
              <a:t>‹#›</a:t>
            </a:fld>
            <a:endParaRPr lang="sv-SE"/>
          </a:p>
        </p:txBody>
      </p:sp>
      <p:sp>
        <p:nvSpPr>
          <p:cNvPr id="6" name="Date Placeholder 5"/>
          <p:cNvSpPr>
            <a:spLocks noGrp="1"/>
          </p:cNvSpPr>
          <p:nvPr>
            <p:ph type="dt" sz="half" idx="12"/>
          </p:nvPr>
        </p:nvSpPr>
        <p:spPr/>
        <p:txBody>
          <a:bodyPr/>
          <a:lstStyle>
            <a:lvl1pPr>
              <a:defRPr/>
            </a:lvl1pPr>
          </a:lstStyle>
          <a:p>
            <a:r>
              <a:rPr lang="sv-SE"/>
              <a:t>2022 7 November</a:t>
            </a:r>
          </a:p>
        </p:txBody>
      </p:sp>
      <p:sp>
        <p:nvSpPr>
          <p:cNvPr id="7" name="Rectangle 21">
            <a:extLst>
              <a:ext uri="{FF2B5EF4-FFF2-40B4-BE49-F238E27FC236}">
                <a16:creationId xmlns:a16="http://schemas.microsoft.com/office/drawing/2014/main" id="{A6E9DE18-3602-F92D-88FD-C5C97051C0CA}"/>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8" name="Picture 6" descr="http://campustocareer.files.wordpress.com/2012/04/quality-seo.jpg">
            <a:extLst>
              <a:ext uri="{FF2B5EF4-FFF2-40B4-BE49-F238E27FC236}">
                <a16:creationId xmlns:a16="http://schemas.microsoft.com/office/drawing/2014/main" id="{636A09CF-9391-31CD-C00A-35FC87CA5B3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07700F7A-C360-F67B-B9C1-A9A80CDF60AC}"/>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912371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sv-SE"/>
              <a:t>Bernt Johansson</a:t>
            </a:r>
          </a:p>
        </p:txBody>
      </p:sp>
      <p:sp>
        <p:nvSpPr>
          <p:cNvPr id="5" name="Slide Number Placeholder 4"/>
          <p:cNvSpPr>
            <a:spLocks noGrp="1"/>
          </p:cNvSpPr>
          <p:nvPr>
            <p:ph type="sldNum" sz="quarter" idx="11"/>
          </p:nvPr>
        </p:nvSpPr>
        <p:spPr/>
        <p:txBody>
          <a:bodyPr/>
          <a:lstStyle>
            <a:lvl1pPr>
              <a:defRPr/>
            </a:lvl1pPr>
          </a:lstStyle>
          <a:p>
            <a:fld id="{2F87E9B3-DE57-4DBB-A22A-1BCFBF344F0C}" type="slidenum">
              <a:rPr lang="sv-SE"/>
              <a:pPr/>
              <a:t>‹#›</a:t>
            </a:fld>
            <a:endParaRPr lang="sv-SE"/>
          </a:p>
        </p:txBody>
      </p:sp>
      <p:sp>
        <p:nvSpPr>
          <p:cNvPr id="6" name="Date Placeholder 5"/>
          <p:cNvSpPr>
            <a:spLocks noGrp="1"/>
          </p:cNvSpPr>
          <p:nvPr>
            <p:ph type="dt" sz="half" idx="12"/>
          </p:nvPr>
        </p:nvSpPr>
        <p:spPr/>
        <p:txBody>
          <a:bodyPr/>
          <a:lstStyle>
            <a:lvl1pPr>
              <a:defRPr/>
            </a:lvl1pPr>
          </a:lstStyle>
          <a:p>
            <a:r>
              <a:rPr lang="sv-SE"/>
              <a:t>2022 7 November</a:t>
            </a:r>
          </a:p>
        </p:txBody>
      </p:sp>
    </p:spTree>
    <p:extLst>
      <p:ext uri="{BB962C8B-B14F-4D97-AF65-F5344CB8AC3E}">
        <p14:creationId xmlns:p14="http://schemas.microsoft.com/office/powerpoint/2010/main" val="1917073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sz="half" idx="1"/>
          </p:nvPr>
        </p:nvSpPr>
        <p:spPr>
          <a:xfrm>
            <a:off x="322263" y="1876425"/>
            <a:ext cx="38100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p:cNvSpPr>
            <a:spLocks noGrp="1"/>
          </p:cNvSpPr>
          <p:nvPr>
            <p:ph sz="half" idx="2"/>
          </p:nvPr>
        </p:nvSpPr>
        <p:spPr>
          <a:xfrm>
            <a:off x="4284663" y="1876425"/>
            <a:ext cx="38100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Footer Placeholder 4"/>
          <p:cNvSpPr>
            <a:spLocks noGrp="1"/>
          </p:cNvSpPr>
          <p:nvPr>
            <p:ph type="ftr" sz="quarter" idx="10"/>
          </p:nvPr>
        </p:nvSpPr>
        <p:spPr/>
        <p:txBody>
          <a:bodyPr/>
          <a:lstStyle>
            <a:lvl1pPr>
              <a:defRPr/>
            </a:lvl1pPr>
          </a:lstStyle>
          <a:p>
            <a:r>
              <a:rPr lang="sv-SE"/>
              <a:t>Bernt Johansson</a:t>
            </a:r>
          </a:p>
        </p:txBody>
      </p:sp>
      <p:sp>
        <p:nvSpPr>
          <p:cNvPr id="6" name="Slide Number Placeholder 5"/>
          <p:cNvSpPr>
            <a:spLocks noGrp="1"/>
          </p:cNvSpPr>
          <p:nvPr>
            <p:ph type="sldNum" sz="quarter" idx="11"/>
          </p:nvPr>
        </p:nvSpPr>
        <p:spPr/>
        <p:txBody>
          <a:bodyPr/>
          <a:lstStyle>
            <a:lvl1pPr>
              <a:defRPr/>
            </a:lvl1pPr>
          </a:lstStyle>
          <a:p>
            <a:fld id="{4E240872-FD70-4186-B42D-7F8868179FC4}" type="slidenum">
              <a:rPr lang="sv-SE"/>
              <a:pPr/>
              <a:t>‹#›</a:t>
            </a:fld>
            <a:endParaRPr lang="sv-SE"/>
          </a:p>
        </p:txBody>
      </p:sp>
      <p:sp>
        <p:nvSpPr>
          <p:cNvPr id="7" name="Date Placeholder 6"/>
          <p:cNvSpPr>
            <a:spLocks noGrp="1"/>
          </p:cNvSpPr>
          <p:nvPr>
            <p:ph type="dt" sz="half" idx="12"/>
          </p:nvPr>
        </p:nvSpPr>
        <p:spPr/>
        <p:txBody>
          <a:bodyPr/>
          <a:lstStyle>
            <a:lvl1pPr>
              <a:defRPr/>
            </a:lvl1pPr>
          </a:lstStyle>
          <a:p>
            <a:r>
              <a:rPr lang="sv-SE"/>
              <a:t>2022 7 November</a:t>
            </a:r>
          </a:p>
        </p:txBody>
      </p:sp>
    </p:spTree>
    <p:extLst>
      <p:ext uri="{BB962C8B-B14F-4D97-AF65-F5344CB8AC3E}">
        <p14:creationId xmlns:p14="http://schemas.microsoft.com/office/powerpoint/2010/main" val="510591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Footer Placeholder 6"/>
          <p:cNvSpPr>
            <a:spLocks noGrp="1"/>
          </p:cNvSpPr>
          <p:nvPr>
            <p:ph type="ftr" sz="quarter" idx="10"/>
          </p:nvPr>
        </p:nvSpPr>
        <p:spPr/>
        <p:txBody>
          <a:bodyPr/>
          <a:lstStyle>
            <a:lvl1pPr>
              <a:defRPr/>
            </a:lvl1pPr>
          </a:lstStyle>
          <a:p>
            <a:r>
              <a:rPr lang="sv-SE"/>
              <a:t>Bernt Johansson</a:t>
            </a:r>
          </a:p>
        </p:txBody>
      </p:sp>
      <p:sp>
        <p:nvSpPr>
          <p:cNvPr id="8" name="Slide Number Placeholder 7"/>
          <p:cNvSpPr>
            <a:spLocks noGrp="1"/>
          </p:cNvSpPr>
          <p:nvPr>
            <p:ph type="sldNum" sz="quarter" idx="11"/>
          </p:nvPr>
        </p:nvSpPr>
        <p:spPr/>
        <p:txBody>
          <a:bodyPr/>
          <a:lstStyle>
            <a:lvl1pPr>
              <a:defRPr/>
            </a:lvl1pPr>
          </a:lstStyle>
          <a:p>
            <a:fld id="{09FA49F2-6C5C-4BD4-8F28-4070545FCAD3}" type="slidenum">
              <a:rPr lang="sv-SE"/>
              <a:pPr/>
              <a:t>‹#›</a:t>
            </a:fld>
            <a:endParaRPr lang="sv-SE"/>
          </a:p>
        </p:txBody>
      </p:sp>
      <p:sp>
        <p:nvSpPr>
          <p:cNvPr id="9" name="Date Placeholder 8"/>
          <p:cNvSpPr>
            <a:spLocks noGrp="1"/>
          </p:cNvSpPr>
          <p:nvPr>
            <p:ph type="dt" sz="half" idx="12"/>
          </p:nvPr>
        </p:nvSpPr>
        <p:spPr/>
        <p:txBody>
          <a:bodyPr/>
          <a:lstStyle>
            <a:lvl1pPr>
              <a:defRPr/>
            </a:lvl1pPr>
          </a:lstStyle>
          <a:p>
            <a:r>
              <a:rPr lang="sv-SE"/>
              <a:t>2022 7 November</a:t>
            </a:r>
          </a:p>
        </p:txBody>
      </p:sp>
    </p:spTree>
    <p:extLst>
      <p:ext uri="{BB962C8B-B14F-4D97-AF65-F5344CB8AC3E}">
        <p14:creationId xmlns:p14="http://schemas.microsoft.com/office/powerpoint/2010/main" val="37367168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Footer Placeholder 2"/>
          <p:cNvSpPr>
            <a:spLocks noGrp="1"/>
          </p:cNvSpPr>
          <p:nvPr>
            <p:ph type="ftr" sz="quarter" idx="10"/>
          </p:nvPr>
        </p:nvSpPr>
        <p:spPr/>
        <p:txBody>
          <a:bodyPr/>
          <a:lstStyle>
            <a:lvl1pPr>
              <a:defRPr/>
            </a:lvl1pPr>
          </a:lstStyle>
          <a:p>
            <a:r>
              <a:rPr lang="sv-SE"/>
              <a:t>Bernt Johansson</a:t>
            </a:r>
          </a:p>
        </p:txBody>
      </p:sp>
      <p:sp>
        <p:nvSpPr>
          <p:cNvPr id="4" name="Slide Number Placeholder 3"/>
          <p:cNvSpPr>
            <a:spLocks noGrp="1"/>
          </p:cNvSpPr>
          <p:nvPr>
            <p:ph type="sldNum" sz="quarter" idx="11"/>
          </p:nvPr>
        </p:nvSpPr>
        <p:spPr/>
        <p:txBody>
          <a:bodyPr/>
          <a:lstStyle>
            <a:lvl1pPr>
              <a:defRPr/>
            </a:lvl1pPr>
          </a:lstStyle>
          <a:p>
            <a:fld id="{E1CAF92E-457A-4D2A-8B20-82DEA6483065}" type="slidenum">
              <a:rPr lang="sv-SE"/>
              <a:pPr/>
              <a:t>‹#›</a:t>
            </a:fld>
            <a:endParaRPr lang="sv-SE"/>
          </a:p>
        </p:txBody>
      </p:sp>
      <p:sp>
        <p:nvSpPr>
          <p:cNvPr id="5" name="Date Placeholder 4"/>
          <p:cNvSpPr>
            <a:spLocks noGrp="1"/>
          </p:cNvSpPr>
          <p:nvPr>
            <p:ph type="dt" sz="half" idx="12"/>
          </p:nvPr>
        </p:nvSpPr>
        <p:spPr/>
        <p:txBody>
          <a:bodyPr/>
          <a:lstStyle>
            <a:lvl1pPr>
              <a:defRPr/>
            </a:lvl1pPr>
          </a:lstStyle>
          <a:p>
            <a:r>
              <a:rPr lang="sv-SE"/>
              <a:t>2022 7 November</a:t>
            </a:r>
          </a:p>
        </p:txBody>
      </p:sp>
    </p:spTree>
    <p:extLst>
      <p:ext uri="{BB962C8B-B14F-4D97-AF65-F5344CB8AC3E}">
        <p14:creationId xmlns:p14="http://schemas.microsoft.com/office/powerpoint/2010/main" val="4198590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sv-SE"/>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r>
              <a:rPr lang="sv-SE"/>
              <a:t>Bernt Johansson</a:t>
            </a:r>
          </a:p>
        </p:txBody>
      </p:sp>
      <p:sp>
        <p:nvSpPr>
          <p:cNvPr id="5" name="Slide Number Placeholder 4"/>
          <p:cNvSpPr>
            <a:spLocks noGrp="1"/>
          </p:cNvSpPr>
          <p:nvPr>
            <p:ph type="sldNum" sz="quarter" idx="11"/>
          </p:nvPr>
        </p:nvSpPr>
        <p:spPr/>
        <p:txBody>
          <a:bodyPr/>
          <a:lstStyle>
            <a:lvl1pPr>
              <a:defRPr/>
            </a:lvl1pPr>
          </a:lstStyle>
          <a:p>
            <a:fld id="{847A9ED1-754F-4E20-9A56-0362E8D1FBE3}" type="slidenum">
              <a:rPr lang="sv-SE"/>
              <a:pPr/>
              <a:t>‹#›</a:t>
            </a:fld>
            <a:endParaRPr lang="sv-SE"/>
          </a:p>
        </p:txBody>
      </p:sp>
      <p:sp>
        <p:nvSpPr>
          <p:cNvPr id="6" name="Date Placeholder 5"/>
          <p:cNvSpPr>
            <a:spLocks noGrp="1"/>
          </p:cNvSpPr>
          <p:nvPr>
            <p:ph type="dt" sz="half" idx="12"/>
          </p:nvPr>
        </p:nvSpPr>
        <p:spPr/>
        <p:txBody>
          <a:bodyPr/>
          <a:lstStyle>
            <a:lvl1pPr>
              <a:defRPr/>
            </a:lvl1pPr>
          </a:lstStyle>
          <a:p>
            <a:r>
              <a:rPr lang="sv-SE"/>
              <a:t>2022 7 November</a:t>
            </a:r>
          </a:p>
        </p:txBody>
      </p:sp>
      <p:sp>
        <p:nvSpPr>
          <p:cNvPr id="7" name="Rectangle 21">
            <a:extLst>
              <a:ext uri="{FF2B5EF4-FFF2-40B4-BE49-F238E27FC236}">
                <a16:creationId xmlns:a16="http://schemas.microsoft.com/office/drawing/2014/main" id="{91ACD788-5FD9-90C3-8B79-C1449CEFF1BC}"/>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8" name="Picture 6" descr="http://campustocareer.files.wordpress.com/2012/04/quality-seo.jpg">
            <a:extLst>
              <a:ext uri="{FF2B5EF4-FFF2-40B4-BE49-F238E27FC236}">
                <a16:creationId xmlns:a16="http://schemas.microsoft.com/office/drawing/2014/main" id="{0EBFA08B-80B8-9548-A96B-8A777B63F02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78FE5BC6-5939-8FAD-50C9-F0462969263E}"/>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389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sv-SE"/>
              <a:t>Bernt Johansson</a:t>
            </a:r>
          </a:p>
        </p:txBody>
      </p:sp>
      <p:sp>
        <p:nvSpPr>
          <p:cNvPr id="3" name="Slide Number Placeholder 2"/>
          <p:cNvSpPr>
            <a:spLocks noGrp="1"/>
          </p:cNvSpPr>
          <p:nvPr>
            <p:ph type="sldNum" sz="quarter" idx="11"/>
          </p:nvPr>
        </p:nvSpPr>
        <p:spPr/>
        <p:txBody>
          <a:bodyPr/>
          <a:lstStyle>
            <a:lvl1pPr>
              <a:defRPr/>
            </a:lvl1pPr>
          </a:lstStyle>
          <a:p>
            <a:fld id="{219F41F9-974F-4A5F-8C5F-25A228BBA2E4}" type="slidenum">
              <a:rPr lang="sv-SE"/>
              <a:pPr/>
              <a:t>‹#›</a:t>
            </a:fld>
            <a:endParaRPr lang="sv-SE"/>
          </a:p>
        </p:txBody>
      </p:sp>
      <p:sp>
        <p:nvSpPr>
          <p:cNvPr id="4" name="Date Placeholder 3"/>
          <p:cNvSpPr>
            <a:spLocks noGrp="1"/>
          </p:cNvSpPr>
          <p:nvPr>
            <p:ph type="dt" sz="half" idx="12"/>
          </p:nvPr>
        </p:nvSpPr>
        <p:spPr/>
        <p:txBody>
          <a:bodyPr/>
          <a:lstStyle>
            <a:lvl1pPr>
              <a:defRPr/>
            </a:lvl1pPr>
          </a:lstStyle>
          <a:p>
            <a:r>
              <a:rPr lang="sv-SE"/>
              <a:t>2022 7 November</a:t>
            </a:r>
          </a:p>
        </p:txBody>
      </p:sp>
      <p:sp>
        <p:nvSpPr>
          <p:cNvPr id="5" name="Rectangle 21">
            <a:extLst>
              <a:ext uri="{FF2B5EF4-FFF2-40B4-BE49-F238E27FC236}">
                <a16:creationId xmlns:a16="http://schemas.microsoft.com/office/drawing/2014/main" id="{AE664337-3EFF-5664-6E15-ED732004A029}"/>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6" name="Picture 6" descr="http://campustocareer.files.wordpress.com/2012/04/quality-seo.jpg">
            <a:extLst>
              <a:ext uri="{FF2B5EF4-FFF2-40B4-BE49-F238E27FC236}">
                <a16:creationId xmlns:a16="http://schemas.microsoft.com/office/drawing/2014/main" id="{C6E42B3E-F6AA-212D-D8D3-E09470FFE27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DD057FEF-41AC-F71D-2E0A-B89F22D38543}"/>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118633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sv-SE"/>
              <a:t>Bernt Johansson</a:t>
            </a:r>
          </a:p>
        </p:txBody>
      </p:sp>
      <p:sp>
        <p:nvSpPr>
          <p:cNvPr id="6" name="Slide Number Placeholder 5"/>
          <p:cNvSpPr>
            <a:spLocks noGrp="1"/>
          </p:cNvSpPr>
          <p:nvPr>
            <p:ph type="sldNum" sz="quarter" idx="11"/>
          </p:nvPr>
        </p:nvSpPr>
        <p:spPr/>
        <p:txBody>
          <a:bodyPr/>
          <a:lstStyle>
            <a:lvl1pPr>
              <a:defRPr/>
            </a:lvl1pPr>
          </a:lstStyle>
          <a:p>
            <a:fld id="{0E70C35B-CCD4-45D1-98CD-92A046158C7A}" type="slidenum">
              <a:rPr lang="sv-SE"/>
              <a:pPr/>
              <a:t>‹#›</a:t>
            </a:fld>
            <a:endParaRPr lang="sv-SE"/>
          </a:p>
        </p:txBody>
      </p:sp>
      <p:sp>
        <p:nvSpPr>
          <p:cNvPr id="7" name="Date Placeholder 6"/>
          <p:cNvSpPr>
            <a:spLocks noGrp="1"/>
          </p:cNvSpPr>
          <p:nvPr>
            <p:ph type="dt" sz="half" idx="12"/>
          </p:nvPr>
        </p:nvSpPr>
        <p:spPr/>
        <p:txBody>
          <a:bodyPr/>
          <a:lstStyle>
            <a:lvl1pPr>
              <a:defRPr/>
            </a:lvl1pPr>
          </a:lstStyle>
          <a:p>
            <a:r>
              <a:rPr lang="sv-SE"/>
              <a:t>2022 7 November</a:t>
            </a:r>
          </a:p>
        </p:txBody>
      </p:sp>
    </p:spTree>
    <p:extLst>
      <p:ext uri="{BB962C8B-B14F-4D97-AF65-F5344CB8AC3E}">
        <p14:creationId xmlns:p14="http://schemas.microsoft.com/office/powerpoint/2010/main" val="13136889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sv-SE"/>
              <a:t>Bernt Johansson</a:t>
            </a:r>
          </a:p>
        </p:txBody>
      </p:sp>
      <p:sp>
        <p:nvSpPr>
          <p:cNvPr id="6" name="Slide Number Placeholder 5"/>
          <p:cNvSpPr>
            <a:spLocks noGrp="1"/>
          </p:cNvSpPr>
          <p:nvPr>
            <p:ph type="sldNum" sz="quarter" idx="11"/>
          </p:nvPr>
        </p:nvSpPr>
        <p:spPr/>
        <p:txBody>
          <a:bodyPr/>
          <a:lstStyle>
            <a:lvl1pPr>
              <a:defRPr/>
            </a:lvl1pPr>
          </a:lstStyle>
          <a:p>
            <a:fld id="{6AF2F7B7-6D24-43B3-96A5-AABAFB0B0470}" type="slidenum">
              <a:rPr lang="sv-SE"/>
              <a:pPr/>
              <a:t>‹#›</a:t>
            </a:fld>
            <a:endParaRPr lang="sv-SE"/>
          </a:p>
        </p:txBody>
      </p:sp>
      <p:sp>
        <p:nvSpPr>
          <p:cNvPr id="7" name="Date Placeholder 6"/>
          <p:cNvSpPr>
            <a:spLocks noGrp="1"/>
          </p:cNvSpPr>
          <p:nvPr>
            <p:ph type="dt" sz="half" idx="12"/>
          </p:nvPr>
        </p:nvSpPr>
        <p:spPr/>
        <p:txBody>
          <a:bodyPr/>
          <a:lstStyle>
            <a:lvl1pPr>
              <a:defRPr/>
            </a:lvl1pPr>
          </a:lstStyle>
          <a:p>
            <a:r>
              <a:rPr lang="sv-SE"/>
              <a:t>2022 7 November</a:t>
            </a:r>
          </a:p>
        </p:txBody>
      </p:sp>
    </p:spTree>
    <p:extLst>
      <p:ext uri="{BB962C8B-B14F-4D97-AF65-F5344CB8AC3E}">
        <p14:creationId xmlns:p14="http://schemas.microsoft.com/office/powerpoint/2010/main" val="35725132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Footer Placeholder 3"/>
          <p:cNvSpPr>
            <a:spLocks noGrp="1"/>
          </p:cNvSpPr>
          <p:nvPr>
            <p:ph type="ftr" sz="quarter" idx="10"/>
          </p:nvPr>
        </p:nvSpPr>
        <p:spPr/>
        <p:txBody>
          <a:bodyPr/>
          <a:lstStyle>
            <a:lvl1pPr>
              <a:defRPr/>
            </a:lvl1pPr>
          </a:lstStyle>
          <a:p>
            <a:r>
              <a:rPr lang="sv-SE"/>
              <a:t>Bernt Johansson</a:t>
            </a:r>
          </a:p>
        </p:txBody>
      </p:sp>
      <p:sp>
        <p:nvSpPr>
          <p:cNvPr id="5" name="Slide Number Placeholder 4"/>
          <p:cNvSpPr>
            <a:spLocks noGrp="1"/>
          </p:cNvSpPr>
          <p:nvPr>
            <p:ph type="sldNum" sz="quarter" idx="11"/>
          </p:nvPr>
        </p:nvSpPr>
        <p:spPr/>
        <p:txBody>
          <a:bodyPr/>
          <a:lstStyle>
            <a:lvl1pPr>
              <a:defRPr/>
            </a:lvl1pPr>
          </a:lstStyle>
          <a:p>
            <a:fld id="{2844E74D-AA04-4E49-B5BE-AD010FF2F55C}" type="slidenum">
              <a:rPr lang="sv-SE"/>
              <a:pPr/>
              <a:t>‹#›</a:t>
            </a:fld>
            <a:endParaRPr lang="sv-SE"/>
          </a:p>
        </p:txBody>
      </p:sp>
      <p:sp>
        <p:nvSpPr>
          <p:cNvPr id="6" name="Date Placeholder 5"/>
          <p:cNvSpPr>
            <a:spLocks noGrp="1"/>
          </p:cNvSpPr>
          <p:nvPr>
            <p:ph type="dt" sz="half" idx="12"/>
          </p:nvPr>
        </p:nvSpPr>
        <p:spPr/>
        <p:txBody>
          <a:bodyPr/>
          <a:lstStyle>
            <a:lvl1pPr>
              <a:defRPr/>
            </a:lvl1pPr>
          </a:lstStyle>
          <a:p>
            <a:r>
              <a:rPr lang="sv-SE"/>
              <a:t>2022 7 November</a:t>
            </a:r>
          </a:p>
        </p:txBody>
      </p:sp>
    </p:spTree>
    <p:extLst>
      <p:ext uri="{BB962C8B-B14F-4D97-AF65-F5344CB8AC3E}">
        <p14:creationId xmlns:p14="http://schemas.microsoft.com/office/powerpoint/2010/main" val="36397732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5113" y="441325"/>
            <a:ext cx="2097087" cy="5330825"/>
          </a:xfrm>
        </p:spPr>
        <p:txBody>
          <a:bodyPr vert="eaVert"/>
          <a:lstStyle/>
          <a:p>
            <a:r>
              <a:rPr lang="en-US"/>
              <a:t>Click to edit Master title style</a:t>
            </a:r>
            <a:endParaRPr lang="sv-SE"/>
          </a:p>
        </p:txBody>
      </p:sp>
      <p:sp>
        <p:nvSpPr>
          <p:cNvPr id="3" name="Vertical Text Placeholder 2"/>
          <p:cNvSpPr>
            <a:spLocks noGrp="1"/>
          </p:cNvSpPr>
          <p:nvPr>
            <p:ph type="body" orient="vert" idx="1"/>
          </p:nvPr>
        </p:nvSpPr>
        <p:spPr>
          <a:xfrm>
            <a:off x="319088" y="441325"/>
            <a:ext cx="6143625" cy="5330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Footer Placeholder 3"/>
          <p:cNvSpPr>
            <a:spLocks noGrp="1"/>
          </p:cNvSpPr>
          <p:nvPr>
            <p:ph type="ftr" sz="quarter" idx="10"/>
          </p:nvPr>
        </p:nvSpPr>
        <p:spPr/>
        <p:txBody>
          <a:bodyPr/>
          <a:lstStyle>
            <a:lvl1pPr>
              <a:defRPr/>
            </a:lvl1pPr>
          </a:lstStyle>
          <a:p>
            <a:r>
              <a:rPr lang="sv-SE"/>
              <a:t>Bernt Johansson</a:t>
            </a:r>
          </a:p>
        </p:txBody>
      </p:sp>
      <p:sp>
        <p:nvSpPr>
          <p:cNvPr id="5" name="Slide Number Placeholder 4"/>
          <p:cNvSpPr>
            <a:spLocks noGrp="1"/>
          </p:cNvSpPr>
          <p:nvPr>
            <p:ph type="sldNum" sz="quarter" idx="11"/>
          </p:nvPr>
        </p:nvSpPr>
        <p:spPr/>
        <p:txBody>
          <a:bodyPr/>
          <a:lstStyle>
            <a:lvl1pPr>
              <a:defRPr/>
            </a:lvl1pPr>
          </a:lstStyle>
          <a:p>
            <a:fld id="{E32481E3-A067-49F4-806C-9331803F161C}" type="slidenum">
              <a:rPr lang="sv-SE"/>
              <a:pPr/>
              <a:t>‹#›</a:t>
            </a:fld>
            <a:endParaRPr lang="sv-SE"/>
          </a:p>
        </p:txBody>
      </p:sp>
      <p:sp>
        <p:nvSpPr>
          <p:cNvPr id="6" name="Date Placeholder 5"/>
          <p:cNvSpPr>
            <a:spLocks noGrp="1"/>
          </p:cNvSpPr>
          <p:nvPr>
            <p:ph type="dt" sz="half" idx="12"/>
          </p:nvPr>
        </p:nvSpPr>
        <p:spPr/>
        <p:txBody>
          <a:bodyPr/>
          <a:lstStyle>
            <a:lvl1pPr>
              <a:defRPr/>
            </a:lvl1pPr>
          </a:lstStyle>
          <a:p>
            <a:r>
              <a:rPr lang="sv-SE"/>
              <a:t>2022 7 November</a:t>
            </a:r>
          </a:p>
        </p:txBody>
      </p:sp>
    </p:spTree>
    <p:extLst>
      <p:ext uri="{BB962C8B-B14F-4D97-AF65-F5344CB8AC3E}">
        <p14:creationId xmlns:p14="http://schemas.microsoft.com/office/powerpoint/2010/main" val="42278327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sv-SE"/>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sv-SE"/>
          </a:p>
        </p:txBody>
      </p:sp>
    </p:spTree>
    <p:extLst>
      <p:ext uri="{BB962C8B-B14F-4D97-AF65-F5344CB8AC3E}">
        <p14:creationId xmlns:p14="http://schemas.microsoft.com/office/powerpoint/2010/main" val="31902936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Tree>
    <p:extLst>
      <p:ext uri="{BB962C8B-B14F-4D97-AF65-F5344CB8AC3E}">
        <p14:creationId xmlns:p14="http://schemas.microsoft.com/office/powerpoint/2010/main" val="38945879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sv-SE"/>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814397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Tree>
    <p:extLst>
      <p:ext uri="{BB962C8B-B14F-4D97-AF65-F5344CB8AC3E}">
        <p14:creationId xmlns:p14="http://schemas.microsoft.com/office/powerpoint/2010/main" val="11653291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sv-SE"/>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Tree>
    <p:extLst>
      <p:ext uri="{BB962C8B-B14F-4D97-AF65-F5344CB8AC3E}">
        <p14:creationId xmlns:p14="http://schemas.microsoft.com/office/powerpoint/2010/main" val="21038610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Content Placeholder 2"/>
          <p:cNvSpPr>
            <a:spLocks noGrp="1"/>
          </p:cNvSpPr>
          <p:nvPr>
            <p:ph sz="half" idx="1"/>
          </p:nvPr>
        </p:nvSpPr>
        <p:spPr>
          <a:xfrm>
            <a:off x="322263" y="1876425"/>
            <a:ext cx="38100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p:cNvSpPr>
            <a:spLocks noGrp="1"/>
          </p:cNvSpPr>
          <p:nvPr>
            <p:ph sz="half" idx="2"/>
          </p:nvPr>
        </p:nvSpPr>
        <p:spPr>
          <a:xfrm>
            <a:off x="4284663" y="1876425"/>
            <a:ext cx="3810000" cy="3895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Footer Placeholder 4"/>
          <p:cNvSpPr>
            <a:spLocks noGrp="1"/>
          </p:cNvSpPr>
          <p:nvPr>
            <p:ph type="ftr" sz="quarter" idx="10"/>
          </p:nvPr>
        </p:nvSpPr>
        <p:spPr/>
        <p:txBody>
          <a:bodyPr/>
          <a:lstStyle>
            <a:lvl1pPr>
              <a:defRPr/>
            </a:lvl1pPr>
          </a:lstStyle>
          <a:p>
            <a:r>
              <a:rPr lang="sv-SE"/>
              <a:t>Bernt Johansson</a:t>
            </a:r>
          </a:p>
        </p:txBody>
      </p:sp>
      <p:sp>
        <p:nvSpPr>
          <p:cNvPr id="6" name="Slide Number Placeholder 5"/>
          <p:cNvSpPr>
            <a:spLocks noGrp="1"/>
          </p:cNvSpPr>
          <p:nvPr>
            <p:ph type="sldNum" sz="quarter" idx="11"/>
          </p:nvPr>
        </p:nvSpPr>
        <p:spPr/>
        <p:txBody>
          <a:bodyPr/>
          <a:lstStyle>
            <a:lvl1pPr>
              <a:defRPr/>
            </a:lvl1pPr>
          </a:lstStyle>
          <a:p>
            <a:fld id="{D3486D71-266A-4DE9-988D-0A25C63351FE}" type="slidenum">
              <a:rPr lang="sv-SE"/>
              <a:pPr/>
              <a:t>‹#›</a:t>
            </a:fld>
            <a:endParaRPr lang="sv-SE"/>
          </a:p>
        </p:txBody>
      </p:sp>
      <p:sp>
        <p:nvSpPr>
          <p:cNvPr id="7" name="Date Placeholder 6"/>
          <p:cNvSpPr>
            <a:spLocks noGrp="1"/>
          </p:cNvSpPr>
          <p:nvPr>
            <p:ph type="dt" sz="half" idx="12"/>
          </p:nvPr>
        </p:nvSpPr>
        <p:spPr/>
        <p:txBody>
          <a:bodyPr/>
          <a:lstStyle>
            <a:lvl1pPr>
              <a:defRPr/>
            </a:lvl1pPr>
          </a:lstStyle>
          <a:p>
            <a:r>
              <a:rPr lang="sv-SE"/>
              <a:t>2022 7 November</a:t>
            </a:r>
          </a:p>
        </p:txBody>
      </p:sp>
      <p:sp>
        <p:nvSpPr>
          <p:cNvPr id="8" name="Rectangle 21">
            <a:extLst>
              <a:ext uri="{FF2B5EF4-FFF2-40B4-BE49-F238E27FC236}">
                <a16:creationId xmlns:a16="http://schemas.microsoft.com/office/drawing/2014/main" id="{870CC818-0FEC-1904-FDE0-0EFE23DF9F80}"/>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9" name="Picture 6" descr="http://campustocareer.files.wordpress.com/2012/04/quality-seo.jpg">
            <a:extLst>
              <a:ext uri="{FF2B5EF4-FFF2-40B4-BE49-F238E27FC236}">
                <a16:creationId xmlns:a16="http://schemas.microsoft.com/office/drawing/2014/main" id="{711565FF-31D7-738B-157A-B8219EC10F0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D2576866-6A79-1DE8-8EA4-22B3DFE2D521}"/>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18746656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Tree>
    <p:extLst>
      <p:ext uri="{BB962C8B-B14F-4D97-AF65-F5344CB8AC3E}">
        <p14:creationId xmlns:p14="http://schemas.microsoft.com/office/powerpoint/2010/main" val="39526845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43040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sv-SE"/>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5596956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sv-SE"/>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862679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Tree>
    <p:extLst>
      <p:ext uri="{BB962C8B-B14F-4D97-AF65-F5344CB8AC3E}">
        <p14:creationId xmlns:p14="http://schemas.microsoft.com/office/powerpoint/2010/main" val="22751561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3525" y="403225"/>
            <a:ext cx="2097088" cy="5722938"/>
          </a:xfrm>
        </p:spPr>
        <p:txBody>
          <a:bodyPr vert="eaVert"/>
          <a:lstStyle/>
          <a:p>
            <a:r>
              <a:rPr lang="en-US"/>
              <a:t>Click to edit Master title style</a:t>
            </a:r>
            <a:endParaRPr lang="sv-SE"/>
          </a:p>
        </p:txBody>
      </p:sp>
      <p:sp>
        <p:nvSpPr>
          <p:cNvPr id="3" name="Vertical Text Placeholder 2"/>
          <p:cNvSpPr>
            <a:spLocks noGrp="1"/>
          </p:cNvSpPr>
          <p:nvPr>
            <p:ph type="body" orient="vert" idx="1"/>
          </p:nvPr>
        </p:nvSpPr>
        <p:spPr>
          <a:xfrm>
            <a:off x="322263" y="403225"/>
            <a:ext cx="6138862" cy="57229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Tree>
    <p:extLst>
      <p:ext uri="{BB962C8B-B14F-4D97-AF65-F5344CB8AC3E}">
        <p14:creationId xmlns:p14="http://schemas.microsoft.com/office/powerpoint/2010/main" val="4254417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Footer Placeholder 6"/>
          <p:cNvSpPr>
            <a:spLocks noGrp="1"/>
          </p:cNvSpPr>
          <p:nvPr>
            <p:ph type="ftr" sz="quarter" idx="10"/>
          </p:nvPr>
        </p:nvSpPr>
        <p:spPr/>
        <p:txBody>
          <a:bodyPr/>
          <a:lstStyle>
            <a:lvl1pPr>
              <a:defRPr/>
            </a:lvl1pPr>
          </a:lstStyle>
          <a:p>
            <a:r>
              <a:rPr lang="sv-SE"/>
              <a:t>Bernt Johansson</a:t>
            </a:r>
          </a:p>
        </p:txBody>
      </p:sp>
      <p:sp>
        <p:nvSpPr>
          <p:cNvPr id="8" name="Slide Number Placeholder 7"/>
          <p:cNvSpPr>
            <a:spLocks noGrp="1"/>
          </p:cNvSpPr>
          <p:nvPr>
            <p:ph type="sldNum" sz="quarter" idx="11"/>
          </p:nvPr>
        </p:nvSpPr>
        <p:spPr/>
        <p:txBody>
          <a:bodyPr/>
          <a:lstStyle>
            <a:lvl1pPr>
              <a:defRPr/>
            </a:lvl1pPr>
          </a:lstStyle>
          <a:p>
            <a:fld id="{A3B534C7-D6BF-4F02-85B4-F17A75A7F00A}" type="slidenum">
              <a:rPr lang="sv-SE"/>
              <a:pPr/>
              <a:t>‹#›</a:t>
            </a:fld>
            <a:endParaRPr lang="sv-SE"/>
          </a:p>
        </p:txBody>
      </p:sp>
      <p:sp>
        <p:nvSpPr>
          <p:cNvPr id="9" name="Date Placeholder 8"/>
          <p:cNvSpPr>
            <a:spLocks noGrp="1"/>
          </p:cNvSpPr>
          <p:nvPr>
            <p:ph type="dt" sz="half" idx="12"/>
          </p:nvPr>
        </p:nvSpPr>
        <p:spPr/>
        <p:txBody>
          <a:bodyPr/>
          <a:lstStyle>
            <a:lvl1pPr>
              <a:defRPr/>
            </a:lvl1pPr>
          </a:lstStyle>
          <a:p>
            <a:r>
              <a:rPr lang="sv-SE"/>
              <a:t>2022 7 November</a:t>
            </a:r>
          </a:p>
        </p:txBody>
      </p:sp>
      <p:sp>
        <p:nvSpPr>
          <p:cNvPr id="10" name="Rectangle 21">
            <a:extLst>
              <a:ext uri="{FF2B5EF4-FFF2-40B4-BE49-F238E27FC236}">
                <a16:creationId xmlns:a16="http://schemas.microsoft.com/office/drawing/2014/main" id="{362B96CE-81F1-5A75-48DE-287C15DA7A9C}"/>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11" name="Picture 6" descr="http://campustocareer.files.wordpress.com/2012/04/quality-seo.jpg">
            <a:extLst>
              <a:ext uri="{FF2B5EF4-FFF2-40B4-BE49-F238E27FC236}">
                <a16:creationId xmlns:a16="http://schemas.microsoft.com/office/drawing/2014/main" id="{EE6B1C60-3235-300A-2947-DB55848536E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79ECE724-4D88-6490-9C6A-E6DC9FE0CD41}"/>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057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sv-SE"/>
          </a:p>
        </p:txBody>
      </p:sp>
      <p:sp>
        <p:nvSpPr>
          <p:cNvPr id="3" name="Footer Placeholder 2"/>
          <p:cNvSpPr>
            <a:spLocks noGrp="1"/>
          </p:cNvSpPr>
          <p:nvPr>
            <p:ph type="ftr" sz="quarter" idx="10"/>
          </p:nvPr>
        </p:nvSpPr>
        <p:spPr/>
        <p:txBody>
          <a:bodyPr/>
          <a:lstStyle>
            <a:lvl1pPr>
              <a:defRPr/>
            </a:lvl1pPr>
          </a:lstStyle>
          <a:p>
            <a:r>
              <a:rPr lang="sv-SE"/>
              <a:t>Bernt Johansson</a:t>
            </a:r>
          </a:p>
        </p:txBody>
      </p:sp>
      <p:sp>
        <p:nvSpPr>
          <p:cNvPr id="4" name="Slide Number Placeholder 3"/>
          <p:cNvSpPr>
            <a:spLocks noGrp="1"/>
          </p:cNvSpPr>
          <p:nvPr>
            <p:ph type="sldNum" sz="quarter" idx="11"/>
          </p:nvPr>
        </p:nvSpPr>
        <p:spPr/>
        <p:txBody>
          <a:bodyPr/>
          <a:lstStyle>
            <a:lvl1pPr>
              <a:defRPr/>
            </a:lvl1pPr>
          </a:lstStyle>
          <a:p>
            <a:fld id="{F1D5A329-8980-4008-801F-1DFBC4F4F070}" type="slidenum">
              <a:rPr lang="sv-SE"/>
              <a:pPr/>
              <a:t>‹#›</a:t>
            </a:fld>
            <a:endParaRPr lang="sv-SE"/>
          </a:p>
        </p:txBody>
      </p:sp>
      <p:sp>
        <p:nvSpPr>
          <p:cNvPr id="5" name="Date Placeholder 4"/>
          <p:cNvSpPr>
            <a:spLocks noGrp="1"/>
          </p:cNvSpPr>
          <p:nvPr>
            <p:ph type="dt" sz="half" idx="12"/>
          </p:nvPr>
        </p:nvSpPr>
        <p:spPr/>
        <p:txBody>
          <a:bodyPr/>
          <a:lstStyle>
            <a:lvl1pPr>
              <a:defRPr/>
            </a:lvl1pPr>
          </a:lstStyle>
          <a:p>
            <a:r>
              <a:rPr lang="sv-SE"/>
              <a:t>2022 7 November</a:t>
            </a:r>
          </a:p>
        </p:txBody>
      </p:sp>
      <p:sp>
        <p:nvSpPr>
          <p:cNvPr id="6" name="Rectangle 21">
            <a:extLst>
              <a:ext uri="{FF2B5EF4-FFF2-40B4-BE49-F238E27FC236}">
                <a16:creationId xmlns:a16="http://schemas.microsoft.com/office/drawing/2014/main" id="{3B037DD9-E138-CA3A-EA1C-2D717747CE6A}"/>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7" name="Picture 6" descr="http://campustocareer.files.wordpress.com/2012/04/quality-seo.jpg">
            <a:extLst>
              <a:ext uri="{FF2B5EF4-FFF2-40B4-BE49-F238E27FC236}">
                <a16:creationId xmlns:a16="http://schemas.microsoft.com/office/drawing/2014/main" id="{00EF172C-E2F1-1992-93BE-2FCAC11019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E20ED7D-E8A0-466F-C5CE-47CBA03C0881}"/>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844636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sv-SE"/>
              <a:t>Bernt Johansson</a:t>
            </a:r>
          </a:p>
        </p:txBody>
      </p:sp>
      <p:sp>
        <p:nvSpPr>
          <p:cNvPr id="3" name="Slide Number Placeholder 2"/>
          <p:cNvSpPr>
            <a:spLocks noGrp="1"/>
          </p:cNvSpPr>
          <p:nvPr>
            <p:ph type="sldNum" sz="quarter" idx="11"/>
          </p:nvPr>
        </p:nvSpPr>
        <p:spPr/>
        <p:txBody>
          <a:bodyPr/>
          <a:lstStyle>
            <a:lvl1pPr>
              <a:defRPr/>
            </a:lvl1pPr>
          </a:lstStyle>
          <a:p>
            <a:fld id="{440EB050-F0CE-4FF8-8FFC-F257FB538EA5}" type="slidenum">
              <a:rPr lang="sv-SE"/>
              <a:pPr/>
              <a:t>‹#›</a:t>
            </a:fld>
            <a:endParaRPr lang="sv-SE"/>
          </a:p>
        </p:txBody>
      </p:sp>
      <p:sp>
        <p:nvSpPr>
          <p:cNvPr id="4" name="Date Placeholder 3"/>
          <p:cNvSpPr>
            <a:spLocks noGrp="1"/>
          </p:cNvSpPr>
          <p:nvPr>
            <p:ph type="dt" sz="half" idx="12"/>
          </p:nvPr>
        </p:nvSpPr>
        <p:spPr/>
        <p:txBody>
          <a:bodyPr/>
          <a:lstStyle>
            <a:lvl1pPr>
              <a:defRPr/>
            </a:lvl1pPr>
          </a:lstStyle>
          <a:p>
            <a:r>
              <a:rPr lang="sv-SE"/>
              <a:t>2022 7 November</a:t>
            </a:r>
          </a:p>
        </p:txBody>
      </p:sp>
      <p:sp>
        <p:nvSpPr>
          <p:cNvPr id="5" name="Rectangle 21">
            <a:extLst>
              <a:ext uri="{FF2B5EF4-FFF2-40B4-BE49-F238E27FC236}">
                <a16:creationId xmlns:a16="http://schemas.microsoft.com/office/drawing/2014/main" id="{708E7945-3FC1-8FB7-A6BC-108609FA9959}"/>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6" name="Picture 6" descr="http://campustocareer.files.wordpress.com/2012/04/quality-seo.jpg">
            <a:extLst>
              <a:ext uri="{FF2B5EF4-FFF2-40B4-BE49-F238E27FC236}">
                <a16:creationId xmlns:a16="http://schemas.microsoft.com/office/drawing/2014/main" id="{4046167F-93EE-EEE4-50A4-F34DE69A7C7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56708A9C-ED12-F531-0094-99475543F23D}"/>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11756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sv-SE"/>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sv-SE"/>
              <a:t>Bernt Johansson</a:t>
            </a:r>
          </a:p>
        </p:txBody>
      </p:sp>
      <p:sp>
        <p:nvSpPr>
          <p:cNvPr id="6" name="Slide Number Placeholder 5"/>
          <p:cNvSpPr>
            <a:spLocks noGrp="1"/>
          </p:cNvSpPr>
          <p:nvPr>
            <p:ph type="sldNum" sz="quarter" idx="11"/>
          </p:nvPr>
        </p:nvSpPr>
        <p:spPr/>
        <p:txBody>
          <a:bodyPr/>
          <a:lstStyle>
            <a:lvl1pPr>
              <a:defRPr/>
            </a:lvl1pPr>
          </a:lstStyle>
          <a:p>
            <a:fld id="{3B91912E-4D42-4A67-8D94-6D7AA65E2EED}" type="slidenum">
              <a:rPr lang="sv-SE"/>
              <a:pPr/>
              <a:t>‹#›</a:t>
            </a:fld>
            <a:endParaRPr lang="sv-SE"/>
          </a:p>
        </p:txBody>
      </p:sp>
      <p:sp>
        <p:nvSpPr>
          <p:cNvPr id="7" name="Date Placeholder 6"/>
          <p:cNvSpPr>
            <a:spLocks noGrp="1"/>
          </p:cNvSpPr>
          <p:nvPr>
            <p:ph type="dt" sz="half" idx="12"/>
          </p:nvPr>
        </p:nvSpPr>
        <p:spPr/>
        <p:txBody>
          <a:bodyPr/>
          <a:lstStyle>
            <a:lvl1pPr>
              <a:defRPr/>
            </a:lvl1pPr>
          </a:lstStyle>
          <a:p>
            <a:r>
              <a:rPr lang="sv-SE"/>
              <a:t>2022 7 November</a:t>
            </a:r>
          </a:p>
        </p:txBody>
      </p:sp>
      <p:sp>
        <p:nvSpPr>
          <p:cNvPr id="8" name="Rectangle 21">
            <a:extLst>
              <a:ext uri="{FF2B5EF4-FFF2-40B4-BE49-F238E27FC236}">
                <a16:creationId xmlns:a16="http://schemas.microsoft.com/office/drawing/2014/main" id="{01F7D379-2855-80DA-7894-88297D09BA57}"/>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9" name="Picture 6" descr="http://campustocareer.files.wordpress.com/2012/04/quality-seo.jpg">
            <a:extLst>
              <a:ext uri="{FF2B5EF4-FFF2-40B4-BE49-F238E27FC236}">
                <a16:creationId xmlns:a16="http://schemas.microsoft.com/office/drawing/2014/main" id="{0073CFFF-926B-C696-6255-87F6EDF8FEB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F6BD160E-35B8-E07A-5D7F-2EEBCDA8902B}"/>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03612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sv-SE"/>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sv-SE"/>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r>
              <a:rPr lang="sv-SE"/>
              <a:t>Bernt Johansson</a:t>
            </a:r>
          </a:p>
        </p:txBody>
      </p:sp>
      <p:sp>
        <p:nvSpPr>
          <p:cNvPr id="6" name="Slide Number Placeholder 5"/>
          <p:cNvSpPr>
            <a:spLocks noGrp="1"/>
          </p:cNvSpPr>
          <p:nvPr>
            <p:ph type="sldNum" sz="quarter" idx="11"/>
          </p:nvPr>
        </p:nvSpPr>
        <p:spPr/>
        <p:txBody>
          <a:bodyPr/>
          <a:lstStyle>
            <a:lvl1pPr>
              <a:defRPr/>
            </a:lvl1pPr>
          </a:lstStyle>
          <a:p>
            <a:fld id="{F58A6E7D-69EF-4109-A53B-3E4FEE251CED}" type="slidenum">
              <a:rPr lang="sv-SE"/>
              <a:pPr/>
              <a:t>‹#›</a:t>
            </a:fld>
            <a:endParaRPr lang="sv-SE"/>
          </a:p>
        </p:txBody>
      </p:sp>
      <p:sp>
        <p:nvSpPr>
          <p:cNvPr id="7" name="Date Placeholder 6"/>
          <p:cNvSpPr>
            <a:spLocks noGrp="1"/>
          </p:cNvSpPr>
          <p:nvPr>
            <p:ph type="dt" sz="half" idx="12"/>
          </p:nvPr>
        </p:nvSpPr>
        <p:spPr/>
        <p:txBody>
          <a:bodyPr/>
          <a:lstStyle>
            <a:lvl1pPr>
              <a:defRPr/>
            </a:lvl1pPr>
          </a:lstStyle>
          <a:p>
            <a:r>
              <a:rPr lang="sv-SE"/>
              <a:t>2022 7 November</a:t>
            </a:r>
          </a:p>
        </p:txBody>
      </p:sp>
      <p:sp>
        <p:nvSpPr>
          <p:cNvPr id="8" name="Rectangle 21">
            <a:extLst>
              <a:ext uri="{FF2B5EF4-FFF2-40B4-BE49-F238E27FC236}">
                <a16:creationId xmlns:a16="http://schemas.microsoft.com/office/drawing/2014/main" id="{FF96995E-A1CB-548A-41A1-A1CE5E645623}"/>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9" name="Picture 6" descr="http://campustocareer.files.wordpress.com/2012/04/quality-seo.jpg">
            <a:extLst>
              <a:ext uri="{FF2B5EF4-FFF2-40B4-BE49-F238E27FC236}">
                <a16:creationId xmlns:a16="http://schemas.microsoft.com/office/drawing/2014/main" id="{7F70D256-7C85-4544-5FC3-ADE17699A33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3A4C2DC1-A6C6-BDF2-4099-D43CC23A82A9}"/>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96551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29742" name="Picture 14" descr="ok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71975" y="0"/>
            <a:ext cx="4772025" cy="5195888"/>
          </a:xfrm>
          <a:prstGeom prst="rect">
            <a:avLst/>
          </a:prstGeom>
          <a:noFill/>
          <a:extLst>
            <a:ext uri="{909E8E84-426E-40DD-AFC4-6F175D3DCCD1}">
              <a14:hiddenFill xmlns:a14="http://schemas.microsoft.com/office/drawing/2010/main">
                <a:solidFill>
                  <a:srgbClr val="FFFFFF"/>
                </a:solidFill>
              </a14:hiddenFill>
            </a:ext>
          </a:extLst>
        </p:spPr>
      </p:pic>
      <p:sp>
        <p:nvSpPr>
          <p:cNvPr id="329736" name="Rectangle 8"/>
          <p:cNvSpPr>
            <a:spLocks noGrp="1" noChangeArrowheads="1"/>
          </p:cNvSpPr>
          <p:nvPr>
            <p:ph type="body" idx="1"/>
          </p:nvPr>
        </p:nvSpPr>
        <p:spPr bwMode="auto">
          <a:xfrm>
            <a:off x="322263" y="1876425"/>
            <a:ext cx="77724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29737" name="Rectangle 9"/>
          <p:cNvSpPr>
            <a:spLocks noGrp="1" noChangeArrowheads="1"/>
          </p:cNvSpPr>
          <p:nvPr>
            <p:ph type="title"/>
          </p:nvPr>
        </p:nvSpPr>
        <p:spPr bwMode="auto">
          <a:xfrm>
            <a:off x="319088" y="441325"/>
            <a:ext cx="839787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title style</a:t>
            </a:r>
            <a:endParaRPr lang="sv-SE"/>
          </a:p>
        </p:txBody>
      </p:sp>
      <p:sp>
        <p:nvSpPr>
          <p:cNvPr id="329747" name="Rectangle 19"/>
          <p:cNvSpPr>
            <a:spLocks noGrp="1" noChangeArrowheads="1"/>
          </p:cNvSpPr>
          <p:nvPr>
            <p:ph type="ftr" sz="quarter" idx="3"/>
          </p:nvPr>
        </p:nvSpPr>
        <p:spPr bwMode="auto">
          <a:xfrm>
            <a:off x="339725" y="6426200"/>
            <a:ext cx="68738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r>
              <a:rPr lang="sv-SE" dirty="0"/>
              <a:t>Bernt Johansson</a:t>
            </a:r>
          </a:p>
        </p:txBody>
      </p:sp>
      <p:sp>
        <p:nvSpPr>
          <p:cNvPr id="329748" name="Rectangle 20"/>
          <p:cNvSpPr>
            <a:spLocks noGrp="1" noChangeArrowheads="1"/>
          </p:cNvSpPr>
          <p:nvPr>
            <p:ph type="sldNum" sz="quarter" idx="4"/>
          </p:nvPr>
        </p:nvSpPr>
        <p:spPr bwMode="auto">
          <a:xfrm>
            <a:off x="339725" y="6619875"/>
            <a:ext cx="503238"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D5F96F37-E1C1-460D-A2E6-FA1973A51987}" type="slidenum">
              <a:rPr lang="sv-SE"/>
              <a:pPr/>
              <a:t>‹#›</a:t>
            </a:fld>
            <a:endParaRPr lang="sv-SE"/>
          </a:p>
        </p:txBody>
      </p:sp>
      <p:sp>
        <p:nvSpPr>
          <p:cNvPr id="329749" name="Rectangle 21"/>
          <p:cNvSpPr>
            <a:spLocks noChangeArrowheads="1"/>
          </p:cNvSpPr>
          <p:nvPr/>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sp>
        <p:nvSpPr>
          <p:cNvPr id="329750" name="Rectangle 22"/>
          <p:cNvSpPr>
            <a:spLocks noGrp="1" noChangeArrowheads="1"/>
          </p:cNvSpPr>
          <p:nvPr>
            <p:ph type="dt" sz="half" idx="2"/>
          </p:nvPr>
        </p:nvSpPr>
        <p:spPr bwMode="auto">
          <a:xfrm>
            <a:off x="623888" y="6618288"/>
            <a:ext cx="240506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r>
              <a:rPr lang="sv-SE"/>
              <a:t>2022 7 November</a:t>
            </a:r>
          </a:p>
        </p:txBody>
      </p:sp>
      <p:pic>
        <p:nvPicPr>
          <p:cNvPr id="2" name="Picture 6" descr="http://campustocareer.files.wordpress.com/2012/04/quality-seo.jpg">
            <a:extLst>
              <a:ext uri="{FF2B5EF4-FFF2-40B4-BE49-F238E27FC236}">
                <a16:creationId xmlns:a16="http://schemas.microsoft.com/office/drawing/2014/main" id="{9DDE0588-9DC5-CC4D-42E7-E4D2F85AAF6E}"/>
              </a:ext>
            </a:extLst>
          </p:cNvPr>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5471BDC1-8D9C-189A-8877-FF4AA8EB2FEF}"/>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708" r:id="rId12"/>
  </p:sldLayoutIdLst>
  <p:hf hdr="0"/>
  <p:txStyles>
    <p:titleStyle>
      <a:lvl1pPr algn="l" rtl="0" eaLnBrk="1" fontAlgn="base" hangingPunct="1">
        <a:lnSpc>
          <a:spcPct val="90000"/>
        </a:lnSpc>
        <a:spcBef>
          <a:spcPct val="0"/>
        </a:spcBef>
        <a:spcAft>
          <a:spcPct val="0"/>
        </a:spcAft>
        <a:defRPr sz="3200" b="1">
          <a:solidFill>
            <a:schemeClr val="tx2"/>
          </a:solidFill>
          <a:latin typeface="+mj-lt"/>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p:titleStyle>
    <p:bodyStyle>
      <a:lvl1pPr marL="234950" indent="-234950" algn="l" rtl="0" eaLnBrk="1" fontAlgn="base" hangingPunct="1">
        <a:spcBef>
          <a:spcPct val="40000"/>
        </a:spcBef>
        <a:spcAft>
          <a:spcPct val="0"/>
        </a:spcAft>
        <a:buClr>
          <a:schemeClr val="tx2"/>
        </a:buClr>
        <a:buFont typeface="Symbol" pitchFamily="18" charset="2"/>
        <a:buChar char="·"/>
        <a:defRPr sz="2000">
          <a:solidFill>
            <a:schemeClr val="tx1"/>
          </a:solidFill>
          <a:latin typeface="+mn-lt"/>
          <a:ea typeface="+mn-ea"/>
          <a:cs typeface="+mn-cs"/>
        </a:defRPr>
      </a:lvl1pPr>
      <a:lvl2pPr marL="560388" indent="-234950" algn="l" rtl="0" eaLnBrk="1" fontAlgn="base" hangingPunct="1">
        <a:spcBef>
          <a:spcPct val="40000"/>
        </a:spcBef>
        <a:spcAft>
          <a:spcPct val="0"/>
        </a:spcAft>
        <a:buClr>
          <a:schemeClr val="tx2"/>
        </a:buClr>
        <a:buChar char="–"/>
        <a:defRPr sz="2000">
          <a:solidFill>
            <a:schemeClr val="tx1"/>
          </a:solidFill>
          <a:latin typeface="+mn-lt"/>
        </a:defRPr>
      </a:lvl2pPr>
      <a:lvl3pPr marL="860425" indent="-207963" algn="l" rtl="0" eaLnBrk="1" fontAlgn="base" hangingPunct="1">
        <a:spcBef>
          <a:spcPct val="40000"/>
        </a:spcBef>
        <a:spcAft>
          <a:spcPct val="0"/>
        </a:spcAft>
        <a:buClr>
          <a:schemeClr val="tx2"/>
        </a:buClr>
        <a:buFont typeface="Symbol" pitchFamily="18" charset="2"/>
        <a:buChar char="·"/>
        <a:defRPr sz="2000">
          <a:solidFill>
            <a:schemeClr val="tx1"/>
          </a:solidFill>
          <a:latin typeface="+mn-lt"/>
        </a:defRPr>
      </a:lvl3pPr>
      <a:lvl4pPr marL="1109663" indent="-182563" algn="l" rtl="0" eaLnBrk="1" fontAlgn="base" hangingPunct="1">
        <a:spcBef>
          <a:spcPct val="40000"/>
        </a:spcBef>
        <a:spcAft>
          <a:spcPct val="0"/>
        </a:spcAft>
        <a:buClr>
          <a:schemeClr val="tx2"/>
        </a:buClr>
        <a:buChar char="–"/>
        <a:defRPr sz="2000">
          <a:solidFill>
            <a:schemeClr val="tx1"/>
          </a:solidFill>
          <a:latin typeface="+mn-lt"/>
        </a:defRPr>
      </a:lvl4pPr>
      <a:lvl5pPr marL="1382713" indent="-195263" algn="l" rtl="0" eaLnBrk="1" fontAlgn="base" hangingPunct="1">
        <a:spcBef>
          <a:spcPct val="40000"/>
        </a:spcBef>
        <a:spcAft>
          <a:spcPct val="0"/>
        </a:spcAft>
        <a:buClr>
          <a:schemeClr val="tx2"/>
        </a:buClr>
        <a:buChar char="»"/>
        <a:defRPr sz="2000">
          <a:solidFill>
            <a:schemeClr val="tx1"/>
          </a:solidFill>
          <a:latin typeface="+mn-lt"/>
        </a:defRPr>
      </a:lvl5pPr>
      <a:lvl6pPr marL="1839913" indent="-195263" algn="l" rtl="0" eaLnBrk="1" fontAlgn="base" hangingPunct="1">
        <a:spcBef>
          <a:spcPct val="40000"/>
        </a:spcBef>
        <a:spcAft>
          <a:spcPct val="0"/>
        </a:spcAft>
        <a:buClr>
          <a:schemeClr val="tx2"/>
        </a:buClr>
        <a:buChar char="»"/>
        <a:defRPr sz="2000">
          <a:solidFill>
            <a:schemeClr val="tx1"/>
          </a:solidFill>
          <a:latin typeface="+mn-lt"/>
        </a:defRPr>
      </a:lvl6pPr>
      <a:lvl7pPr marL="2297113" indent="-195263" algn="l" rtl="0" eaLnBrk="1" fontAlgn="base" hangingPunct="1">
        <a:spcBef>
          <a:spcPct val="40000"/>
        </a:spcBef>
        <a:spcAft>
          <a:spcPct val="0"/>
        </a:spcAft>
        <a:buClr>
          <a:schemeClr val="tx2"/>
        </a:buClr>
        <a:buChar char="»"/>
        <a:defRPr sz="2000">
          <a:solidFill>
            <a:schemeClr val="tx1"/>
          </a:solidFill>
          <a:latin typeface="+mn-lt"/>
        </a:defRPr>
      </a:lvl7pPr>
      <a:lvl8pPr marL="2754313" indent="-195263" algn="l" rtl="0" eaLnBrk="1" fontAlgn="base" hangingPunct="1">
        <a:spcBef>
          <a:spcPct val="40000"/>
        </a:spcBef>
        <a:spcAft>
          <a:spcPct val="0"/>
        </a:spcAft>
        <a:buClr>
          <a:schemeClr val="tx2"/>
        </a:buClr>
        <a:buChar char="»"/>
        <a:defRPr sz="2000">
          <a:solidFill>
            <a:schemeClr val="tx1"/>
          </a:solidFill>
          <a:latin typeface="+mn-lt"/>
        </a:defRPr>
      </a:lvl8pPr>
      <a:lvl9pPr marL="3211513" indent="-195263" algn="l" rtl="0" eaLnBrk="1" fontAlgn="base" hangingPunct="1">
        <a:spcBef>
          <a:spcPct val="40000"/>
        </a:spcBef>
        <a:spcAft>
          <a:spcPct val="0"/>
        </a:spcAft>
        <a:buClr>
          <a:schemeClr val="tx2"/>
        </a:buClr>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sv-SE"/>
              <a:t>2022 7 November</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a:t>Bernt Johansson</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9EDF9C-1CBF-4CF6-A0C9-9F5DA2676FD8}" type="slidenum">
              <a:rPr lang="sv-SE" smtClean="0"/>
              <a:t>‹#›</a:t>
            </a:fld>
            <a:endParaRPr lang="sv-SE"/>
          </a:p>
        </p:txBody>
      </p:sp>
    </p:spTree>
    <p:extLst>
      <p:ext uri="{BB962C8B-B14F-4D97-AF65-F5344CB8AC3E}">
        <p14:creationId xmlns:p14="http://schemas.microsoft.com/office/powerpoint/2010/main" val="422665247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0421" name="Rectangle 5"/>
          <p:cNvSpPr>
            <a:spLocks noGrp="1" noChangeArrowheads="1"/>
          </p:cNvSpPr>
          <p:nvPr>
            <p:ph type="body" idx="1"/>
          </p:nvPr>
        </p:nvSpPr>
        <p:spPr bwMode="auto">
          <a:xfrm>
            <a:off x="322263" y="1876425"/>
            <a:ext cx="77724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0422" name="Rectangle 6"/>
          <p:cNvSpPr>
            <a:spLocks noGrp="1" noChangeArrowheads="1"/>
          </p:cNvSpPr>
          <p:nvPr>
            <p:ph type="title"/>
          </p:nvPr>
        </p:nvSpPr>
        <p:spPr bwMode="auto">
          <a:xfrm>
            <a:off x="319088" y="441325"/>
            <a:ext cx="8393112"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title style</a:t>
            </a:r>
            <a:endParaRPr lang="sv-SE"/>
          </a:p>
        </p:txBody>
      </p:sp>
      <p:sp>
        <p:nvSpPr>
          <p:cNvPr id="60438" name="Rectangle 22"/>
          <p:cNvSpPr>
            <a:spLocks noGrp="1" noChangeArrowheads="1"/>
          </p:cNvSpPr>
          <p:nvPr>
            <p:ph type="ftr" sz="quarter" idx="3"/>
          </p:nvPr>
        </p:nvSpPr>
        <p:spPr bwMode="auto">
          <a:xfrm>
            <a:off x="339725" y="6426200"/>
            <a:ext cx="6873875"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spcBef>
                <a:spcPct val="0"/>
              </a:spcBef>
              <a:defRPr sz="1000"/>
            </a:lvl1pPr>
          </a:lstStyle>
          <a:p>
            <a:r>
              <a:rPr lang="sv-SE"/>
              <a:t>Bernt Johansson</a:t>
            </a:r>
          </a:p>
        </p:txBody>
      </p:sp>
      <p:sp>
        <p:nvSpPr>
          <p:cNvPr id="60439" name="Rectangle 23"/>
          <p:cNvSpPr>
            <a:spLocks noGrp="1" noChangeArrowheads="1"/>
          </p:cNvSpPr>
          <p:nvPr>
            <p:ph type="sldNum" sz="quarter" idx="4"/>
          </p:nvPr>
        </p:nvSpPr>
        <p:spPr bwMode="auto">
          <a:xfrm>
            <a:off x="339725" y="6619875"/>
            <a:ext cx="503238" cy="20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fld id="{EEA147BC-F461-48B5-9A62-D669C546AFFB}" type="slidenum">
              <a:rPr lang="sv-SE"/>
              <a:pPr/>
              <a:t>‹#›</a:t>
            </a:fld>
            <a:endParaRPr lang="sv-SE"/>
          </a:p>
        </p:txBody>
      </p:sp>
      <p:sp>
        <p:nvSpPr>
          <p:cNvPr id="60441" name="Rectangle 25"/>
          <p:cNvSpPr>
            <a:spLocks noGrp="1" noChangeArrowheads="1"/>
          </p:cNvSpPr>
          <p:nvPr>
            <p:ph type="dt" sz="half" idx="2"/>
          </p:nvPr>
        </p:nvSpPr>
        <p:spPr bwMode="auto">
          <a:xfrm>
            <a:off x="623888" y="6618288"/>
            <a:ext cx="2405062" cy="20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rgbClr val="AEAEA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spcBef>
                <a:spcPct val="0"/>
              </a:spcBef>
              <a:defRPr sz="1000"/>
            </a:lvl1pPr>
          </a:lstStyle>
          <a:p>
            <a:r>
              <a:rPr lang="sv-SE"/>
              <a:t>2022 7 November</a:t>
            </a:r>
          </a:p>
        </p:txBody>
      </p:sp>
      <p:sp>
        <p:nvSpPr>
          <p:cNvPr id="2" name="Rectangle 21">
            <a:extLst>
              <a:ext uri="{FF2B5EF4-FFF2-40B4-BE49-F238E27FC236}">
                <a16:creationId xmlns:a16="http://schemas.microsoft.com/office/drawing/2014/main" id="{C55B5F83-D9CE-E7D1-E473-EA0598C466FB}"/>
              </a:ext>
            </a:extLst>
          </p:cNvPr>
          <p:cNvSpPr>
            <a:spLocks noChangeArrowheads="1"/>
          </p:cNvSpPr>
          <p:nvPr userDrawn="1"/>
        </p:nvSpPr>
        <p:spPr bwMode="auto">
          <a:xfrm>
            <a:off x="339725" y="6256338"/>
            <a:ext cx="2133600"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en-SE" sz="1100" b="1" dirty="0"/>
              <a:t>Software Design</a:t>
            </a:r>
            <a:endParaRPr lang="sv-SE" sz="1100" b="1" dirty="0"/>
          </a:p>
        </p:txBody>
      </p:sp>
      <p:pic>
        <p:nvPicPr>
          <p:cNvPr id="3" name="Picture 6" descr="http://campustocareer.files.wordpress.com/2012/04/quality-seo.jpg">
            <a:extLst>
              <a:ext uri="{FF2B5EF4-FFF2-40B4-BE49-F238E27FC236}">
                <a16:creationId xmlns:a16="http://schemas.microsoft.com/office/drawing/2014/main" id="{82836ED5-6B22-819C-F16B-BF5D2AA9CB47}"/>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363219" y="6187290"/>
            <a:ext cx="780781" cy="66667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004BD0C9-19C1-F1F1-C238-E5783786A547}"/>
              </a:ext>
            </a:extLst>
          </p:cNvPr>
          <p:cNvCxnSpPr/>
          <p:nvPr userDrawn="1"/>
        </p:nvCxnSpPr>
        <p:spPr bwMode="auto">
          <a:xfrm flipV="1">
            <a:off x="0" y="6165666"/>
            <a:ext cx="9144000" cy="52252"/>
          </a:xfrm>
          <a:prstGeom prst="line">
            <a:avLst/>
          </a:prstGeom>
          <a:solidFill>
            <a:schemeClr val="accent1"/>
          </a:solidFill>
          <a:ln w="19050" cap="flat" cmpd="sng" algn="ctr">
            <a:solidFill>
              <a:schemeClr val="tx1">
                <a:lumMod val="65000"/>
                <a:lumOff val="3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 bg1="lt1" tx1="dk1" bg2="lt2" tx2="dk2" accent1="accent1" accent2="accent2" accent3="accent3" accent4="accent4" accent5="accent5" accent6="accent6" hlink="hlink" folHlink="folHlink"/>
  <p:sldLayoutIdLst>
    <p:sldLayoutId id="2147483657"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p:txStyles>
    <p:titleStyle>
      <a:lvl1pPr algn="l" rtl="0" fontAlgn="base">
        <a:lnSpc>
          <a:spcPct val="90000"/>
        </a:lnSpc>
        <a:spcBef>
          <a:spcPct val="0"/>
        </a:spcBef>
        <a:spcAft>
          <a:spcPct val="0"/>
        </a:spcAft>
        <a:defRPr sz="3200" b="1">
          <a:solidFill>
            <a:schemeClr val="tx2"/>
          </a:solidFill>
          <a:latin typeface="+mj-lt"/>
          <a:ea typeface="+mj-ea"/>
          <a:cs typeface="+mj-cs"/>
        </a:defRPr>
      </a:lvl1pPr>
      <a:lvl2pPr algn="l" rtl="0" fontAlgn="base">
        <a:lnSpc>
          <a:spcPct val="90000"/>
        </a:lnSpc>
        <a:spcBef>
          <a:spcPct val="0"/>
        </a:spcBef>
        <a:spcAft>
          <a:spcPct val="0"/>
        </a:spcAft>
        <a:defRPr sz="3200" b="1">
          <a:solidFill>
            <a:schemeClr val="tx2"/>
          </a:solidFill>
          <a:latin typeface="Arial" charset="0"/>
        </a:defRPr>
      </a:lvl2pPr>
      <a:lvl3pPr algn="l" rtl="0" fontAlgn="base">
        <a:lnSpc>
          <a:spcPct val="90000"/>
        </a:lnSpc>
        <a:spcBef>
          <a:spcPct val="0"/>
        </a:spcBef>
        <a:spcAft>
          <a:spcPct val="0"/>
        </a:spcAft>
        <a:defRPr sz="3200" b="1">
          <a:solidFill>
            <a:schemeClr val="tx2"/>
          </a:solidFill>
          <a:latin typeface="Arial" charset="0"/>
        </a:defRPr>
      </a:lvl3pPr>
      <a:lvl4pPr algn="l" rtl="0" fontAlgn="base">
        <a:lnSpc>
          <a:spcPct val="90000"/>
        </a:lnSpc>
        <a:spcBef>
          <a:spcPct val="0"/>
        </a:spcBef>
        <a:spcAft>
          <a:spcPct val="0"/>
        </a:spcAft>
        <a:defRPr sz="3200" b="1">
          <a:solidFill>
            <a:schemeClr val="tx2"/>
          </a:solidFill>
          <a:latin typeface="Arial" charset="0"/>
        </a:defRPr>
      </a:lvl4pPr>
      <a:lvl5pPr algn="l" rtl="0" fontAlgn="base">
        <a:lnSpc>
          <a:spcPct val="90000"/>
        </a:lnSpc>
        <a:spcBef>
          <a:spcPct val="0"/>
        </a:spcBef>
        <a:spcAft>
          <a:spcPct val="0"/>
        </a:spcAft>
        <a:defRPr sz="3200" b="1">
          <a:solidFill>
            <a:schemeClr val="tx2"/>
          </a:solidFill>
          <a:latin typeface="Arial" charset="0"/>
        </a:defRPr>
      </a:lvl5pPr>
      <a:lvl6pPr marL="457200" algn="l" rtl="0" fontAlgn="base">
        <a:lnSpc>
          <a:spcPct val="90000"/>
        </a:lnSpc>
        <a:spcBef>
          <a:spcPct val="0"/>
        </a:spcBef>
        <a:spcAft>
          <a:spcPct val="0"/>
        </a:spcAft>
        <a:defRPr sz="3200" b="1">
          <a:solidFill>
            <a:schemeClr val="tx2"/>
          </a:solidFill>
          <a:latin typeface="Arial" charset="0"/>
        </a:defRPr>
      </a:lvl6pPr>
      <a:lvl7pPr marL="914400" algn="l" rtl="0" fontAlgn="base">
        <a:lnSpc>
          <a:spcPct val="90000"/>
        </a:lnSpc>
        <a:spcBef>
          <a:spcPct val="0"/>
        </a:spcBef>
        <a:spcAft>
          <a:spcPct val="0"/>
        </a:spcAft>
        <a:defRPr sz="3200" b="1">
          <a:solidFill>
            <a:schemeClr val="tx2"/>
          </a:solidFill>
          <a:latin typeface="Arial" charset="0"/>
        </a:defRPr>
      </a:lvl7pPr>
      <a:lvl8pPr marL="1371600" algn="l" rtl="0" fontAlgn="base">
        <a:lnSpc>
          <a:spcPct val="90000"/>
        </a:lnSpc>
        <a:spcBef>
          <a:spcPct val="0"/>
        </a:spcBef>
        <a:spcAft>
          <a:spcPct val="0"/>
        </a:spcAft>
        <a:defRPr sz="3200" b="1">
          <a:solidFill>
            <a:schemeClr val="tx2"/>
          </a:solidFill>
          <a:latin typeface="Arial" charset="0"/>
        </a:defRPr>
      </a:lvl8pPr>
      <a:lvl9pPr marL="1828800" algn="l" rtl="0" fontAlgn="base">
        <a:lnSpc>
          <a:spcPct val="90000"/>
        </a:lnSpc>
        <a:spcBef>
          <a:spcPct val="0"/>
        </a:spcBef>
        <a:spcAft>
          <a:spcPct val="0"/>
        </a:spcAft>
        <a:defRPr sz="3200" b="1">
          <a:solidFill>
            <a:schemeClr val="tx2"/>
          </a:solidFill>
          <a:latin typeface="Arial" charset="0"/>
        </a:defRPr>
      </a:lvl9pPr>
    </p:titleStyle>
    <p:bodyStyle>
      <a:lvl1pPr marL="234950" indent="-234950" algn="l" rtl="0" fontAlgn="base">
        <a:spcBef>
          <a:spcPct val="40000"/>
        </a:spcBef>
        <a:spcAft>
          <a:spcPct val="0"/>
        </a:spcAft>
        <a:buClr>
          <a:schemeClr val="tx2"/>
        </a:buClr>
        <a:buFont typeface="Symbol" pitchFamily="18" charset="2"/>
        <a:buChar char="·"/>
        <a:defRPr sz="2000">
          <a:solidFill>
            <a:schemeClr val="tx1"/>
          </a:solidFill>
          <a:latin typeface="+mn-lt"/>
          <a:ea typeface="+mn-ea"/>
          <a:cs typeface="+mn-cs"/>
        </a:defRPr>
      </a:lvl1pPr>
      <a:lvl2pPr marL="560388" indent="-234950" algn="l" rtl="0" fontAlgn="base">
        <a:spcBef>
          <a:spcPct val="40000"/>
        </a:spcBef>
        <a:spcAft>
          <a:spcPct val="0"/>
        </a:spcAft>
        <a:buClr>
          <a:schemeClr val="tx2"/>
        </a:buClr>
        <a:buChar char="–"/>
        <a:defRPr sz="2000">
          <a:solidFill>
            <a:schemeClr val="tx1"/>
          </a:solidFill>
          <a:latin typeface="+mn-lt"/>
        </a:defRPr>
      </a:lvl2pPr>
      <a:lvl3pPr marL="860425" indent="-207963" algn="l" rtl="0" fontAlgn="base">
        <a:spcBef>
          <a:spcPct val="40000"/>
        </a:spcBef>
        <a:spcAft>
          <a:spcPct val="0"/>
        </a:spcAft>
        <a:buClr>
          <a:schemeClr val="tx2"/>
        </a:buClr>
        <a:buFont typeface="Symbol" pitchFamily="18" charset="2"/>
        <a:buChar char="·"/>
        <a:defRPr sz="2000">
          <a:solidFill>
            <a:schemeClr val="tx1"/>
          </a:solidFill>
          <a:latin typeface="+mn-lt"/>
        </a:defRPr>
      </a:lvl3pPr>
      <a:lvl4pPr marL="1109663" indent="-182563" algn="l" rtl="0" fontAlgn="base">
        <a:spcBef>
          <a:spcPct val="40000"/>
        </a:spcBef>
        <a:spcAft>
          <a:spcPct val="0"/>
        </a:spcAft>
        <a:buClr>
          <a:schemeClr val="tx2"/>
        </a:buClr>
        <a:buChar char="–"/>
        <a:defRPr sz="2000">
          <a:solidFill>
            <a:schemeClr val="tx1"/>
          </a:solidFill>
          <a:latin typeface="+mn-lt"/>
        </a:defRPr>
      </a:lvl4pPr>
      <a:lvl5pPr marL="1382713" indent="-195263" algn="l" rtl="0" fontAlgn="base">
        <a:spcBef>
          <a:spcPct val="40000"/>
        </a:spcBef>
        <a:spcAft>
          <a:spcPct val="0"/>
        </a:spcAft>
        <a:buClr>
          <a:schemeClr val="tx2"/>
        </a:buClr>
        <a:buChar char="»"/>
        <a:defRPr sz="2000">
          <a:solidFill>
            <a:schemeClr val="tx1"/>
          </a:solidFill>
          <a:latin typeface="+mn-lt"/>
        </a:defRPr>
      </a:lvl5pPr>
      <a:lvl6pPr marL="1839913" indent="-195263" algn="l" rtl="0" fontAlgn="base">
        <a:spcBef>
          <a:spcPct val="40000"/>
        </a:spcBef>
        <a:spcAft>
          <a:spcPct val="0"/>
        </a:spcAft>
        <a:buClr>
          <a:schemeClr val="tx2"/>
        </a:buClr>
        <a:buChar char="»"/>
        <a:defRPr sz="2000">
          <a:solidFill>
            <a:schemeClr val="tx1"/>
          </a:solidFill>
          <a:latin typeface="+mn-lt"/>
        </a:defRPr>
      </a:lvl6pPr>
      <a:lvl7pPr marL="2297113" indent="-195263" algn="l" rtl="0" fontAlgn="base">
        <a:spcBef>
          <a:spcPct val="40000"/>
        </a:spcBef>
        <a:spcAft>
          <a:spcPct val="0"/>
        </a:spcAft>
        <a:buClr>
          <a:schemeClr val="tx2"/>
        </a:buClr>
        <a:buChar char="»"/>
        <a:defRPr sz="2000">
          <a:solidFill>
            <a:schemeClr val="tx1"/>
          </a:solidFill>
          <a:latin typeface="+mn-lt"/>
        </a:defRPr>
      </a:lvl7pPr>
      <a:lvl8pPr marL="2754313" indent="-195263" algn="l" rtl="0" fontAlgn="base">
        <a:spcBef>
          <a:spcPct val="40000"/>
        </a:spcBef>
        <a:spcAft>
          <a:spcPct val="0"/>
        </a:spcAft>
        <a:buClr>
          <a:schemeClr val="tx2"/>
        </a:buClr>
        <a:buChar char="»"/>
        <a:defRPr sz="2000">
          <a:solidFill>
            <a:schemeClr val="tx1"/>
          </a:solidFill>
          <a:latin typeface="+mn-lt"/>
        </a:defRPr>
      </a:lvl8pPr>
      <a:lvl9pPr marL="3211513" indent="-195263" algn="l" rtl="0" fontAlgn="base">
        <a:spcBef>
          <a:spcPct val="40000"/>
        </a:spcBef>
        <a:spcAft>
          <a:spcPct val="0"/>
        </a:spcAft>
        <a:buClr>
          <a:schemeClr val="tx2"/>
        </a:buClr>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bwMode="auto">
          <a:xfrm>
            <a:off x="322263" y="403225"/>
            <a:ext cx="838835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rtl="0" fontAlgn="base">
        <a:spcBef>
          <a:spcPct val="0"/>
        </a:spcBef>
        <a:spcAft>
          <a:spcPct val="0"/>
        </a:spcAft>
        <a:defRPr sz="3200" b="1">
          <a:solidFill>
            <a:schemeClr val="bg1"/>
          </a:solidFill>
          <a:latin typeface="+mj-lt"/>
          <a:ea typeface="+mj-ea"/>
          <a:cs typeface="+mj-cs"/>
        </a:defRPr>
      </a:lvl1pPr>
      <a:lvl2pPr algn="l" rtl="0" fontAlgn="base">
        <a:spcBef>
          <a:spcPct val="0"/>
        </a:spcBef>
        <a:spcAft>
          <a:spcPct val="0"/>
        </a:spcAft>
        <a:defRPr sz="3200" b="1">
          <a:solidFill>
            <a:schemeClr val="bg1"/>
          </a:solidFill>
          <a:latin typeface="Arial" charset="0"/>
        </a:defRPr>
      </a:lvl2pPr>
      <a:lvl3pPr algn="l" rtl="0" fontAlgn="base">
        <a:spcBef>
          <a:spcPct val="0"/>
        </a:spcBef>
        <a:spcAft>
          <a:spcPct val="0"/>
        </a:spcAft>
        <a:defRPr sz="3200" b="1">
          <a:solidFill>
            <a:schemeClr val="bg1"/>
          </a:solidFill>
          <a:latin typeface="Arial" charset="0"/>
        </a:defRPr>
      </a:lvl3pPr>
      <a:lvl4pPr algn="l" rtl="0" fontAlgn="base">
        <a:spcBef>
          <a:spcPct val="0"/>
        </a:spcBef>
        <a:spcAft>
          <a:spcPct val="0"/>
        </a:spcAft>
        <a:defRPr sz="3200" b="1">
          <a:solidFill>
            <a:schemeClr val="bg1"/>
          </a:solidFill>
          <a:latin typeface="Arial" charset="0"/>
        </a:defRPr>
      </a:lvl4pPr>
      <a:lvl5pPr algn="l" rtl="0" fontAlgn="base">
        <a:spcBef>
          <a:spcPct val="0"/>
        </a:spcBef>
        <a:spcAft>
          <a:spcPct val="0"/>
        </a:spcAft>
        <a:defRPr sz="3200" b="1">
          <a:solidFill>
            <a:schemeClr val="bg1"/>
          </a:solidFill>
          <a:latin typeface="Arial" charset="0"/>
        </a:defRPr>
      </a:lvl5pPr>
      <a:lvl6pPr marL="457200" algn="l" rtl="0" fontAlgn="base">
        <a:spcBef>
          <a:spcPct val="0"/>
        </a:spcBef>
        <a:spcAft>
          <a:spcPct val="0"/>
        </a:spcAft>
        <a:defRPr sz="3200" b="1">
          <a:solidFill>
            <a:schemeClr val="bg1"/>
          </a:solidFill>
          <a:latin typeface="Arial" charset="0"/>
        </a:defRPr>
      </a:lvl6pPr>
      <a:lvl7pPr marL="914400" algn="l" rtl="0" fontAlgn="base">
        <a:spcBef>
          <a:spcPct val="0"/>
        </a:spcBef>
        <a:spcAft>
          <a:spcPct val="0"/>
        </a:spcAft>
        <a:defRPr sz="3200" b="1">
          <a:solidFill>
            <a:schemeClr val="bg1"/>
          </a:solidFill>
          <a:latin typeface="Arial" charset="0"/>
        </a:defRPr>
      </a:lvl7pPr>
      <a:lvl8pPr marL="1371600" algn="l" rtl="0" fontAlgn="base">
        <a:spcBef>
          <a:spcPct val="0"/>
        </a:spcBef>
        <a:spcAft>
          <a:spcPct val="0"/>
        </a:spcAft>
        <a:defRPr sz="3200" b="1">
          <a:solidFill>
            <a:schemeClr val="bg1"/>
          </a:solidFill>
          <a:latin typeface="Arial" charset="0"/>
        </a:defRPr>
      </a:lvl8pPr>
      <a:lvl9pPr marL="1828800" algn="l" rtl="0" fontAlgn="base">
        <a:spcBef>
          <a:spcPct val="0"/>
        </a:spcBef>
        <a:spcAft>
          <a:spcPct val="0"/>
        </a:spcAft>
        <a:defRPr sz="3200" b="1">
          <a:solidFill>
            <a:schemeClr val="bg1"/>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30.xml"/><Relationship Id="rId5" Type="http://schemas.openxmlformats.org/officeDocument/2006/relationships/image" Target="../media/image19.pn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30.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5.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8.xml"/><Relationship Id="rId1" Type="http://schemas.openxmlformats.org/officeDocument/2006/relationships/slideLayout" Target="../slideLayouts/slideLayout30.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1.xml"/><Relationship Id="rId1" Type="http://schemas.openxmlformats.org/officeDocument/2006/relationships/slideLayout" Target="../slideLayouts/slideLayout3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2.xml"/><Relationship Id="rId1" Type="http://schemas.openxmlformats.org/officeDocument/2006/relationships/slideLayout" Target="../slideLayouts/slideLayout30.xml"/><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3.xml"/><Relationship Id="rId1" Type="http://schemas.openxmlformats.org/officeDocument/2006/relationships/slideLayout" Target="../slideLayouts/slideLayout30.xml"/><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30.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0.xml"/><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12.png"/><Relationship Id="rId4" Type="http://schemas.openxmlformats.org/officeDocument/2006/relationships/image" Target="../media/image6.gif"/></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30.xml"/><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00" name="Rectangle 4"/>
          <p:cNvSpPr>
            <a:spLocks noGrp="1" noChangeArrowheads="1"/>
          </p:cNvSpPr>
          <p:nvPr>
            <p:ph type="ctrTitle"/>
          </p:nvPr>
        </p:nvSpPr>
        <p:spPr>
          <a:xfrm>
            <a:off x="287383" y="3490996"/>
            <a:ext cx="8652837" cy="527141"/>
          </a:xfrm>
        </p:spPr>
        <p:txBody>
          <a:bodyPr/>
          <a:lstStyle/>
          <a:p>
            <a:r>
              <a:rPr lang="sv-SE" dirty="0"/>
              <a:t>Code Quality</a:t>
            </a:r>
          </a:p>
        </p:txBody>
      </p:sp>
      <p:pic>
        <p:nvPicPr>
          <p:cNvPr id="2054" name="Picture 6" descr="http://campustocareer.files.wordpress.com/2012/04/quality-se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483" y="159122"/>
            <a:ext cx="1420971" cy="14437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A147674A-2251-89AC-6A05-E37DDCF3F5DF}"/>
              </a:ext>
            </a:extLst>
          </p:cNvPr>
          <p:cNvSpPr txBox="1">
            <a:spLocks noChangeArrowheads="1"/>
          </p:cNvSpPr>
          <p:nvPr/>
        </p:nvSpPr>
        <p:spPr bwMode="auto">
          <a:xfrm>
            <a:off x="83602" y="1087712"/>
            <a:ext cx="8971570" cy="52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rtl="0" eaLnBrk="1" fontAlgn="base" hangingPunct="1">
              <a:lnSpc>
                <a:spcPct val="90000"/>
              </a:lnSpc>
              <a:spcBef>
                <a:spcPct val="0"/>
              </a:spcBef>
              <a:spcAft>
                <a:spcPct val="0"/>
              </a:spcAft>
              <a:defRPr sz="3200" b="1">
                <a:solidFill>
                  <a:schemeClr val="tx2"/>
                </a:solidFill>
                <a:latin typeface="+mj-lt"/>
                <a:ea typeface="+mj-ea"/>
                <a:cs typeface="+mj-cs"/>
              </a:defRPr>
            </a:lvl1pPr>
            <a:lvl2pPr algn="l" rtl="0" eaLnBrk="1" fontAlgn="base" hangingPunct="1">
              <a:lnSpc>
                <a:spcPct val="90000"/>
              </a:lnSpc>
              <a:spcBef>
                <a:spcPct val="0"/>
              </a:spcBef>
              <a:spcAft>
                <a:spcPct val="0"/>
              </a:spcAft>
              <a:defRPr sz="3200" b="1">
                <a:solidFill>
                  <a:schemeClr val="tx2"/>
                </a:solidFill>
                <a:latin typeface="Arial" charset="0"/>
              </a:defRPr>
            </a:lvl2pPr>
            <a:lvl3pPr algn="l" rtl="0" eaLnBrk="1" fontAlgn="base" hangingPunct="1">
              <a:lnSpc>
                <a:spcPct val="90000"/>
              </a:lnSpc>
              <a:spcBef>
                <a:spcPct val="0"/>
              </a:spcBef>
              <a:spcAft>
                <a:spcPct val="0"/>
              </a:spcAft>
              <a:defRPr sz="3200" b="1">
                <a:solidFill>
                  <a:schemeClr val="tx2"/>
                </a:solidFill>
                <a:latin typeface="Arial" charset="0"/>
              </a:defRPr>
            </a:lvl3pPr>
            <a:lvl4pPr algn="l" rtl="0" eaLnBrk="1" fontAlgn="base" hangingPunct="1">
              <a:lnSpc>
                <a:spcPct val="90000"/>
              </a:lnSpc>
              <a:spcBef>
                <a:spcPct val="0"/>
              </a:spcBef>
              <a:spcAft>
                <a:spcPct val="0"/>
              </a:spcAft>
              <a:defRPr sz="3200" b="1">
                <a:solidFill>
                  <a:schemeClr val="tx2"/>
                </a:solidFill>
                <a:latin typeface="Arial" charset="0"/>
              </a:defRPr>
            </a:lvl4pPr>
            <a:lvl5pPr algn="l" rtl="0" eaLnBrk="1" fontAlgn="base" hangingPunct="1">
              <a:lnSpc>
                <a:spcPct val="90000"/>
              </a:lnSpc>
              <a:spcBef>
                <a:spcPct val="0"/>
              </a:spcBef>
              <a:spcAft>
                <a:spcPct val="0"/>
              </a:spcAft>
              <a:defRPr sz="3200" b="1">
                <a:solidFill>
                  <a:schemeClr val="tx2"/>
                </a:solidFill>
                <a:latin typeface="Arial" charset="0"/>
              </a:defRPr>
            </a:lvl5pPr>
            <a:lvl6pPr marL="457200" algn="l" rtl="0" eaLnBrk="1" fontAlgn="base" hangingPunct="1">
              <a:lnSpc>
                <a:spcPct val="90000"/>
              </a:lnSpc>
              <a:spcBef>
                <a:spcPct val="0"/>
              </a:spcBef>
              <a:spcAft>
                <a:spcPct val="0"/>
              </a:spcAft>
              <a:defRPr sz="3200" b="1">
                <a:solidFill>
                  <a:schemeClr val="tx2"/>
                </a:solidFill>
                <a:latin typeface="Arial" charset="0"/>
              </a:defRPr>
            </a:lvl6pPr>
            <a:lvl7pPr marL="914400" algn="l" rtl="0" eaLnBrk="1" fontAlgn="base" hangingPunct="1">
              <a:lnSpc>
                <a:spcPct val="90000"/>
              </a:lnSpc>
              <a:spcBef>
                <a:spcPct val="0"/>
              </a:spcBef>
              <a:spcAft>
                <a:spcPct val="0"/>
              </a:spcAft>
              <a:defRPr sz="3200" b="1">
                <a:solidFill>
                  <a:schemeClr val="tx2"/>
                </a:solidFill>
                <a:latin typeface="Arial" charset="0"/>
              </a:defRPr>
            </a:lvl7pPr>
            <a:lvl8pPr marL="1371600" algn="l" rtl="0" eaLnBrk="1" fontAlgn="base" hangingPunct="1">
              <a:lnSpc>
                <a:spcPct val="90000"/>
              </a:lnSpc>
              <a:spcBef>
                <a:spcPct val="0"/>
              </a:spcBef>
              <a:spcAft>
                <a:spcPct val="0"/>
              </a:spcAft>
              <a:defRPr sz="3200" b="1">
                <a:solidFill>
                  <a:schemeClr val="tx2"/>
                </a:solidFill>
                <a:latin typeface="Arial" charset="0"/>
              </a:defRPr>
            </a:lvl8pPr>
            <a:lvl9pPr marL="1828800" algn="l" rtl="0" eaLnBrk="1" fontAlgn="base" hangingPunct="1">
              <a:lnSpc>
                <a:spcPct val="90000"/>
              </a:lnSpc>
              <a:spcBef>
                <a:spcPct val="0"/>
              </a:spcBef>
              <a:spcAft>
                <a:spcPct val="0"/>
              </a:spcAft>
              <a:defRPr sz="3200" b="1">
                <a:solidFill>
                  <a:schemeClr val="tx2"/>
                </a:solidFill>
                <a:latin typeface="Arial" charset="0"/>
              </a:defRPr>
            </a:lvl9pPr>
          </a:lstStyle>
          <a:p>
            <a:r>
              <a:rPr lang="en-SE" sz="4800" kern="0" dirty="0"/>
              <a:t>IT </a:t>
            </a:r>
            <a:r>
              <a:rPr lang="en-SE" sz="4800" kern="0" dirty="0" err="1"/>
              <a:t>Högskolan</a:t>
            </a:r>
            <a:endParaRPr lang="sv-SE" sz="4800" kern="0" dirty="0"/>
          </a:p>
        </p:txBody>
      </p:sp>
      <p:sp>
        <p:nvSpPr>
          <p:cNvPr id="3" name="TextBox 2">
            <a:extLst>
              <a:ext uri="{FF2B5EF4-FFF2-40B4-BE49-F238E27FC236}">
                <a16:creationId xmlns:a16="http://schemas.microsoft.com/office/drawing/2014/main" id="{AF3E59BE-7CD3-2FA1-A97D-D8CE45B44E79}"/>
              </a:ext>
            </a:extLst>
          </p:cNvPr>
          <p:cNvSpPr txBox="1"/>
          <p:nvPr/>
        </p:nvSpPr>
        <p:spPr>
          <a:xfrm>
            <a:off x="83602" y="4018137"/>
            <a:ext cx="8731213" cy="584775"/>
          </a:xfrm>
          <a:prstGeom prst="rect">
            <a:avLst/>
          </a:prstGeom>
          <a:noFill/>
        </p:spPr>
        <p:txBody>
          <a:bodyPr wrap="square" rtlCol="0">
            <a:spAutoFit/>
          </a:bodyPr>
          <a:lstStyle/>
          <a:p>
            <a:pPr lvl="1" algn="ctr"/>
            <a:r>
              <a:rPr lang="sv-SE" sz="3200" b="1" dirty="0">
                <a:solidFill>
                  <a:schemeClr val="tx2"/>
                </a:solidFill>
              </a:rPr>
              <a:t>Hands On</a:t>
            </a:r>
          </a:p>
        </p:txBody>
      </p:sp>
      <p:pic>
        <p:nvPicPr>
          <p:cNvPr id="4" name="Picture 3">
            <a:extLst>
              <a:ext uri="{FF2B5EF4-FFF2-40B4-BE49-F238E27FC236}">
                <a16:creationId xmlns:a16="http://schemas.microsoft.com/office/drawing/2014/main" id="{54F1D832-0E75-63B1-8F19-9A6FA2749143}"/>
              </a:ext>
            </a:extLst>
          </p:cNvPr>
          <p:cNvPicPr>
            <a:picLocks noChangeAspect="1"/>
          </p:cNvPicPr>
          <p:nvPr/>
        </p:nvPicPr>
        <p:blipFill>
          <a:blip r:embed="rId3"/>
          <a:stretch>
            <a:fillRect/>
          </a:stretch>
        </p:blipFill>
        <p:spPr>
          <a:xfrm>
            <a:off x="7156689" y="155143"/>
            <a:ext cx="1507841" cy="144774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10</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W17</a:t>
            </a:r>
            <a:endParaRPr lang="sv-SE" sz="3200" b="1" dirty="0">
              <a:solidFill>
                <a:schemeClr val="tx2"/>
              </a:solidFill>
            </a:endParaRPr>
          </a:p>
        </p:txBody>
      </p:sp>
      <p:sp>
        <p:nvSpPr>
          <p:cNvPr id="9" name="TextBox 8"/>
          <p:cNvSpPr txBox="1"/>
          <p:nvPr/>
        </p:nvSpPr>
        <p:spPr>
          <a:xfrm>
            <a:off x="310896" y="1127052"/>
            <a:ext cx="6453798" cy="1169551"/>
          </a:xfrm>
          <a:prstGeom prst="rect">
            <a:avLst/>
          </a:prstGeom>
          <a:noFill/>
        </p:spPr>
        <p:txBody>
          <a:bodyPr wrap="square" rtlCol="0">
            <a:spAutoFit/>
          </a:bodyPr>
          <a:lstStyle/>
          <a:p>
            <a:r>
              <a:rPr lang="en-US" sz="1400" dirty="0"/>
              <a:t>Scenario: </a:t>
            </a:r>
          </a:p>
          <a:p>
            <a:r>
              <a:rPr lang="en-US" sz="1400" dirty="0"/>
              <a:t>Fans also wants to communicate with The Beatles. Fan’s/Beatle’s can send to all or a specific Beatle;</a:t>
            </a:r>
          </a:p>
          <a:p>
            <a:r>
              <a:rPr lang="en-US" sz="1400" dirty="0"/>
              <a:t>Write to console i.e. ‘To a Beatle y from x’</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pic>
        <p:nvPicPr>
          <p:cNvPr id="2050" name="Picture 2" descr="http://i.imgur.com/h42bxL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175" y="2289970"/>
            <a:ext cx="4419725" cy="343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390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11</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W18</a:t>
            </a:r>
            <a:endParaRPr lang="sv-SE" sz="3200" b="1" dirty="0">
              <a:solidFill>
                <a:schemeClr val="tx2"/>
              </a:solidFill>
            </a:endParaRPr>
          </a:p>
        </p:txBody>
      </p:sp>
      <p:sp>
        <p:nvSpPr>
          <p:cNvPr id="9" name="TextBox 8"/>
          <p:cNvSpPr txBox="1"/>
          <p:nvPr/>
        </p:nvSpPr>
        <p:spPr>
          <a:xfrm>
            <a:off x="310896" y="1127052"/>
            <a:ext cx="6453798" cy="1708160"/>
          </a:xfrm>
          <a:prstGeom prst="rect">
            <a:avLst/>
          </a:prstGeom>
          <a:noFill/>
        </p:spPr>
        <p:txBody>
          <a:bodyPr wrap="square" rtlCol="0">
            <a:spAutoFit/>
          </a:bodyPr>
          <a:lstStyle/>
          <a:p>
            <a:r>
              <a:rPr lang="en-US" sz="1400" dirty="0"/>
              <a:t>Scenario: </a:t>
            </a:r>
          </a:p>
          <a:p>
            <a:r>
              <a:rPr lang="en-US" sz="1400" dirty="0"/>
              <a:t>Design a system where we have workers and a manager for the workers. The workers should be able to ‘eat’ and ‘work’ and they have a name. The workers are assigned to the manager and he tell them to work or eat.</a:t>
            </a:r>
          </a:p>
          <a:p>
            <a:r>
              <a:rPr lang="en-US" sz="1400" dirty="0"/>
              <a:t>We have different type of workers; people, robots.</a:t>
            </a:r>
          </a:p>
          <a:p>
            <a:r>
              <a:rPr lang="en-US" sz="1400" dirty="0"/>
              <a:t>Write to console i.e. ‘(Name) is eating’; ‘(Name) is working’</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29492" y="2835212"/>
            <a:ext cx="2065840" cy="2982764"/>
          </a:xfrm>
          <a:prstGeom prst="rect">
            <a:avLst/>
          </a:prstGeom>
        </p:spPr>
      </p:pic>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99200" y="2835212"/>
            <a:ext cx="2124523" cy="2982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720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12</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W19</a:t>
            </a:r>
            <a:endParaRPr lang="sv-SE" sz="3200" b="1" dirty="0">
              <a:solidFill>
                <a:schemeClr val="tx2"/>
              </a:solidFill>
            </a:endParaRPr>
          </a:p>
        </p:txBody>
      </p:sp>
      <p:sp>
        <p:nvSpPr>
          <p:cNvPr id="9" name="TextBox 8"/>
          <p:cNvSpPr txBox="1"/>
          <p:nvPr/>
        </p:nvSpPr>
        <p:spPr>
          <a:xfrm>
            <a:off x="310895" y="1127052"/>
            <a:ext cx="8366573" cy="1600438"/>
          </a:xfrm>
          <a:prstGeom prst="rect">
            <a:avLst/>
          </a:prstGeom>
          <a:noFill/>
        </p:spPr>
        <p:txBody>
          <a:bodyPr wrap="square" rtlCol="0">
            <a:spAutoFit/>
          </a:bodyPr>
          <a:lstStyle/>
          <a:p>
            <a:r>
              <a:rPr lang="en-US" sz="1400" dirty="0"/>
              <a:t>Scenario: </a:t>
            </a:r>
          </a:p>
          <a:p>
            <a:r>
              <a:rPr lang="en-US" sz="1400" dirty="0"/>
              <a:t>We need a way to notify interested parties (</a:t>
            </a:r>
            <a:r>
              <a:rPr lang="sv-SE" sz="1400" dirty="0"/>
              <a:t>Recipient </a:t>
            </a:r>
            <a:r>
              <a:rPr lang="en-US" sz="1400" dirty="0"/>
              <a:t>properties: Name, Phone, Email).</a:t>
            </a:r>
          </a:p>
          <a:p>
            <a:r>
              <a:rPr lang="en-US" sz="1400" dirty="0"/>
              <a:t>We have following ways to notify; Information message, Error message, SMS</a:t>
            </a:r>
          </a:p>
          <a:p>
            <a:r>
              <a:rPr lang="en-US" sz="1400" dirty="0"/>
              <a:t>Write to console: for ex. ‘Notifying (Name) by (Way)’</a:t>
            </a:r>
          </a:p>
          <a:p>
            <a:r>
              <a:rPr lang="sv-SE" sz="1400" dirty="0"/>
              <a:t>Recipient will recieve a string message.</a:t>
            </a:r>
            <a:endParaRPr lang="en-US" sz="14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pic>
        <p:nvPicPr>
          <p:cNvPr id="13" name="Picture 4" descr="http://www.shubadak.com/files/listings/ls2/sms-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2545" y="3384626"/>
            <a:ext cx="1719878" cy="18304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ode.makery.ch/assets/blog/14-04-18-javafx-8-dialogs/information-dialo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8602" y="4425055"/>
            <a:ext cx="3319819" cy="150074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8602" y="2979193"/>
            <a:ext cx="3133725"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422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13</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W2</a:t>
            </a:r>
            <a:r>
              <a:rPr lang="sv-SE" sz="3200" b="1" dirty="0">
                <a:solidFill>
                  <a:schemeClr val="tx2"/>
                </a:solidFill>
              </a:rPr>
              <a:t>1</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sp>
        <p:nvSpPr>
          <p:cNvPr id="14" name="TextBox 13"/>
          <p:cNvSpPr txBox="1"/>
          <p:nvPr/>
        </p:nvSpPr>
        <p:spPr>
          <a:xfrm>
            <a:off x="310896" y="1127052"/>
            <a:ext cx="8485576" cy="3323987"/>
          </a:xfrm>
          <a:prstGeom prst="rect">
            <a:avLst/>
          </a:prstGeom>
          <a:noFill/>
        </p:spPr>
        <p:txBody>
          <a:bodyPr wrap="square" rtlCol="0">
            <a:spAutoFit/>
          </a:bodyPr>
          <a:lstStyle/>
          <a:p>
            <a:r>
              <a:rPr lang="en-US" sz="1400" dirty="0"/>
              <a:t>Scenario: Create a flight controller system. We have a controller tower, aircrafts (Piper, Airbus, Boeing).</a:t>
            </a:r>
          </a:p>
          <a:p>
            <a:r>
              <a:rPr lang="sv-SE" sz="1400" dirty="0"/>
              <a:t>A plane has following properties: Ceiling, CallSign, Altitude. It’s possible to tell planes to climb</a:t>
            </a:r>
            <a:r>
              <a:rPr lang="en-SE" sz="1400" dirty="0"/>
              <a:t> and decent</a:t>
            </a:r>
            <a:r>
              <a:rPr lang="sv-SE" sz="1400" dirty="0"/>
              <a:t>. Tower recieves notification when a plane changes location.</a:t>
            </a:r>
            <a:endParaRPr lang="en-US" sz="1400" dirty="0"/>
          </a:p>
          <a:p>
            <a:r>
              <a:rPr lang="sv-SE" sz="1400" dirty="0"/>
              <a:t>Rule: When a plane is closer than 1000m to another plane the tower should order notifying plane to climb 1000m.</a:t>
            </a:r>
            <a:endParaRPr lang="en-US" sz="1400" dirty="0"/>
          </a:p>
          <a:p>
            <a:r>
              <a:rPr lang="en-US" sz="1400" dirty="0"/>
              <a:t>Write to console</a:t>
            </a:r>
            <a:r>
              <a:rPr lang="en-SE" sz="1400" dirty="0"/>
              <a:t> (Example)</a:t>
            </a:r>
            <a:r>
              <a:rPr lang="en-US" sz="1400" dirty="0"/>
              <a:t>: </a:t>
            </a:r>
          </a:p>
          <a:p>
            <a:r>
              <a:rPr lang="en-US" sz="1400" dirty="0"/>
              <a:t>‘Tower order </a:t>
            </a:r>
            <a:r>
              <a:rPr lang="en-SE" sz="1400" dirty="0"/>
              <a:t>#name</a:t>
            </a:r>
            <a:r>
              <a:rPr lang="en-US" sz="1400" dirty="0"/>
              <a:t> to climb 1000 meters.’</a:t>
            </a:r>
          </a:p>
          <a:p>
            <a:r>
              <a:rPr lang="sv-SE" sz="1400" dirty="0"/>
              <a:t>’</a:t>
            </a:r>
            <a:r>
              <a:rPr lang="en-SE" sz="1400" dirty="0"/>
              <a:t> #name</a:t>
            </a:r>
            <a:r>
              <a:rPr lang="sv-SE" sz="1400" dirty="0"/>
              <a:t> is climbing to yyy meters.’</a:t>
            </a:r>
          </a:p>
          <a:p>
            <a:r>
              <a:rPr lang="sv-SE" sz="1400" dirty="0"/>
              <a:t>’</a:t>
            </a:r>
            <a:r>
              <a:rPr lang="en-SE" sz="1400" dirty="0"/>
              <a:t> #name</a:t>
            </a:r>
            <a:r>
              <a:rPr lang="sv-SE" sz="1400" dirty="0"/>
              <a:t> is climbing to maimum height yyy meters.’</a:t>
            </a:r>
          </a:p>
          <a:p>
            <a:r>
              <a:rPr lang="sv-SE" sz="1400" dirty="0"/>
              <a:t>’</a:t>
            </a:r>
            <a:r>
              <a:rPr lang="en-SE" sz="1400" dirty="0"/>
              <a:t> #name</a:t>
            </a:r>
            <a:r>
              <a:rPr lang="sv-SE" sz="1400" dirty="0"/>
              <a:t> is getting warning that my airspace is compromized by </a:t>
            </a:r>
            <a:r>
              <a:rPr lang="en-SE" sz="1400" dirty="0"/>
              <a:t>#name</a:t>
            </a:r>
            <a:r>
              <a:rPr lang="sv-SE" sz="1400" dirty="0"/>
              <a:t>’</a:t>
            </a:r>
            <a:endParaRPr lang="en-SE" sz="1400" dirty="0"/>
          </a:p>
          <a:p>
            <a:r>
              <a:rPr lang="sv-SE" sz="1400" dirty="0"/>
              <a:t>’</a:t>
            </a:r>
            <a:r>
              <a:rPr lang="en-SE" sz="1400" dirty="0"/>
              <a:t> #name</a:t>
            </a:r>
            <a:r>
              <a:rPr lang="sv-SE" sz="1400" dirty="0"/>
              <a:t> </a:t>
            </a:r>
            <a:r>
              <a:rPr lang="en-SE" sz="1400" dirty="0"/>
              <a:t>will crash! Altitude set to </a:t>
            </a:r>
            <a:r>
              <a:rPr lang="en-SE" sz="1400" dirty="0" err="1"/>
              <a:t>yyy</a:t>
            </a:r>
            <a:r>
              <a:rPr lang="en-SE" sz="1400"/>
              <a:t> meters.</a:t>
            </a:r>
            <a:r>
              <a:rPr lang="sv-SE" sz="1400"/>
              <a:t>’</a:t>
            </a:r>
          </a:p>
        </p:txBody>
      </p:sp>
      <p:pic>
        <p:nvPicPr>
          <p:cNvPr id="2" name="Picture 1"/>
          <p:cNvPicPr>
            <a:picLocks noChangeAspect="1"/>
          </p:cNvPicPr>
          <p:nvPr/>
        </p:nvPicPr>
        <p:blipFill>
          <a:blip r:embed="rId4"/>
          <a:stretch>
            <a:fillRect/>
          </a:stretch>
        </p:blipFill>
        <p:spPr>
          <a:xfrm>
            <a:off x="4367457" y="4543642"/>
            <a:ext cx="2846143" cy="1319068"/>
          </a:xfrm>
          <a:prstGeom prst="rect">
            <a:avLst/>
          </a:prstGeom>
        </p:spPr>
      </p:pic>
      <p:pic>
        <p:nvPicPr>
          <p:cNvPr id="3" name="Picture 2"/>
          <p:cNvPicPr>
            <a:picLocks noChangeAspect="1"/>
          </p:cNvPicPr>
          <p:nvPr/>
        </p:nvPicPr>
        <p:blipFill>
          <a:blip r:embed="rId5"/>
          <a:stretch>
            <a:fillRect/>
          </a:stretch>
        </p:blipFill>
        <p:spPr>
          <a:xfrm>
            <a:off x="7620001" y="3497226"/>
            <a:ext cx="1245898" cy="2365484"/>
          </a:xfrm>
          <a:prstGeom prst="rect">
            <a:avLst/>
          </a:prstGeom>
        </p:spPr>
      </p:pic>
    </p:spTree>
    <p:extLst>
      <p:ext uri="{BB962C8B-B14F-4D97-AF65-F5344CB8AC3E}">
        <p14:creationId xmlns:p14="http://schemas.microsoft.com/office/powerpoint/2010/main" val="56845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14</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W2</a:t>
            </a:r>
            <a:r>
              <a:rPr lang="sv-SE" sz="3200" b="1" dirty="0">
                <a:solidFill>
                  <a:schemeClr val="tx2"/>
                </a:solidFill>
              </a:rPr>
              <a:t>2</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sp>
        <p:nvSpPr>
          <p:cNvPr id="11" name="TextBox 10"/>
          <p:cNvSpPr txBox="1"/>
          <p:nvPr/>
        </p:nvSpPr>
        <p:spPr>
          <a:xfrm>
            <a:off x="310896" y="1127052"/>
            <a:ext cx="8235945" cy="4508927"/>
          </a:xfrm>
          <a:prstGeom prst="rect">
            <a:avLst/>
          </a:prstGeom>
          <a:noFill/>
        </p:spPr>
        <p:txBody>
          <a:bodyPr wrap="square" rtlCol="0">
            <a:spAutoFit/>
          </a:bodyPr>
          <a:lstStyle/>
          <a:p>
            <a:r>
              <a:rPr lang="en-US" sz="1400" dirty="0"/>
              <a:t>Scenario: </a:t>
            </a:r>
          </a:p>
          <a:p>
            <a:r>
              <a:rPr lang="en-US" sz="1400" dirty="0"/>
              <a:t>You working as an Barista. There are multiple varieties of Coffee and Tea available. </a:t>
            </a:r>
          </a:p>
          <a:p>
            <a:r>
              <a:rPr lang="en-US" sz="1400" dirty="0"/>
              <a:t>Make it possible to create a cup of Coffee or Tea with any combination of this options:</a:t>
            </a:r>
          </a:p>
          <a:p>
            <a:pPr marL="285750" indent="-285750">
              <a:buFont typeface="Arial" panose="020B0604020202020204" pitchFamily="34" charset="0"/>
              <a:buChar char="•"/>
            </a:pPr>
            <a:r>
              <a:rPr lang="en-US" sz="1400" dirty="0"/>
              <a:t>Type(Coffee, Tea)</a:t>
            </a:r>
          </a:p>
          <a:p>
            <a:pPr marL="285750" indent="-285750">
              <a:buFont typeface="Arial" panose="020B0604020202020204" pitchFamily="34" charset="0"/>
              <a:buChar char="•"/>
            </a:pPr>
            <a:r>
              <a:rPr lang="en-US" sz="1400" dirty="0"/>
              <a:t>Adding's(Sugar, Milk)</a:t>
            </a:r>
          </a:p>
          <a:p>
            <a:pPr marL="285750" indent="-285750">
              <a:buFont typeface="Arial" panose="020B0604020202020204" pitchFamily="34" charset="0"/>
              <a:buChar char="•"/>
            </a:pPr>
            <a:endParaRPr lang="en-US" sz="1400" dirty="0"/>
          </a:p>
          <a:p>
            <a:r>
              <a:rPr lang="en-US" sz="1400" dirty="0">
                <a:latin typeface="+mn-lt"/>
              </a:rPr>
              <a:t>Rules:</a:t>
            </a:r>
          </a:p>
          <a:p>
            <a:r>
              <a:rPr lang="en-US" sz="1400" dirty="0">
                <a:latin typeface="+mn-lt"/>
              </a:rPr>
              <a:t>The drink is always served in a Cup.</a:t>
            </a:r>
          </a:p>
          <a:p>
            <a:r>
              <a:rPr lang="en-US" sz="1400" dirty="0">
                <a:latin typeface="+mn-lt"/>
              </a:rPr>
              <a:t>It should be possible to add/remove any type of drink without any code changes.</a:t>
            </a:r>
          </a:p>
          <a:p>
            <a:endParaRPr lang="en-US" sz="1400" dirty="0"/>
          </a:p>
          <a:p>
            <a:r>
              <a:rPr lang="en-US" sz="1400" dirty="0"/>
              <a:t>Write to console (example): </a:t>
            </a:r>
          </a:p>
          <a:p>
            <a:r>
              <a:rPr lang="en-US" sz="1400" dirty="0"/>
              <a:t>‘</a:t>
            </a:r>
            <a:r>
              <a:rPr lang="sv-SE" sz="1400" dirty="0"/>
              <a:t>Boiling water</a:t>
            </a:r>
            <a:r>
              <a:rPr lang="en-US" sz="1400" dirty="0"/>
              <a:t>’</a:t>
            </a:r>
          </a:p>
          <a:p>
            <a:r>
              <a:rPr lang="en-US" sz="1400" dirty="0"/>
              <a:t>‘Creating Tea.’</a:t>
            </a:r>
          </a:p>
          <a:p>
            <a:r>
              <a:rPr lang="en-US" sz="1400" dirty="0"/>
              <a:t>‘Adding Milk’</a:t>
            </a:r>
          </a:p>
        </p:txBody>
      </p:sp>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5102" y="4671138"/>
            <a:ext cx="2571750"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5509" y="4812604"/>
            <a:ext cx="2184029" cy="1202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9362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15</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W2</a:t>
            </a:r>
            <a:r>
              <a:rPr lang="sv-SE" sz="3200" b="1" dirty="0">
                <a:solidFill>
                  <a:schemeClr val="tx2"/>
                </a:solidFill>
              </a:rPr>
              <a:t>3</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3902" y="4569863"/>
            <a:ext cx="2571750"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310896" y="1127052"/>
            <a:ext cx="8235945" cy="4832092"/>
          </a:xfrm>
          <a:prstGeom prst="rect">
            <a:avLst/>
          </a:prstGeom>
          <a:noFill/>
        </p:spPr>
        <p:txBody>
          <a:bodyPr wrap="square" rtlCol="0">
            <a:spAutoFit/>
          </a:bodyPr>
          <a:lstStyle/>
          <a:p>
            <a:r>
              <a:rPr lang="en-US" sz="1400" dirty="0"/>
              <a:t>Scenario: </a:t>
            </a:r>
          </a:p>
          <a:p>
            <a:r>
              <a:rPr lang="en-US" sz="1400" dirty="0"/>
              <a:t>You working as an Barista. There are multiple varieties of Coffee (</a:t>
            </a:r>
            <a:r>
              <a:rPr lang="en-US" sz="1400" i="1" dirty="0"/>
              <a:t>Description, Cost</a:t>
            </a:r>
            <a:r>
              <a:rPr lang="en-US" sz="1400" dirty="0"/>
              <a:t>) available. </a:t>
            </a:r>
          </a:p>
          <a:p>
            <a:r>
              <a:rPr lang="en-US" sz="1400" dirty="0"/>
              <a:t>Make it possible to create a cup of Coffee  with any combination of this types/options:</a:t>
            </a:r>
          </a:p>
          <a:p>
            <a:pPr marL="285750" indent="-285750">
              <a:buFont typeface="Arial" panose="020B0604020202020204" pitchFamily="34" charset="0"/>
              <a:buChar char="•"/>
            </a:pPr>
            <a:r>
              <a:rPr lang="en-US" sz="1400" dirty="0"/>
              <a:t>Type(</a:t>
            </a:r>
            <a:r>
              <a:rPr lang="en-US" sz="1400" dirty="0" err="1"/>
              <a:t>DarkRoast</a:t>
            </a:r>
            <a:r>
              <a:rPr lang="en-US" sz="1400" dirty="0"/>
              <a:t>, Decaf, </a:t>
            </a:r>
            <a:r>
              <a:rPr lang="en-US" sz="1400" dirty="0" err="1"/>
              <a:t>Expresso</a:t>
            </a:r>
            <a:r>
              <a:rPr lang="en-US" sz="1400" dirty="0"/>
              <a:t>, </a:t>
            </a:r>
            <a:r>
              <a:rPr lang="en-US" sz="1400" dirty="0" err="1"/>
              <a:t>HouseBlend</a:t>
            </a:r>
            <a:r>
              <a:rPr lang="en-US" sz="1400" dirty="0"/>
              <a:t>)</a:t>
            </a:r>
          </a:p>
          <a:p>
            <a:pPr marL="285750" indent="-285750">
              <a:buFont typeface="Arial" panose="020B0604020202020204" pitchFamily="34" charset="0"/>
              <a:buChar char="•"/>
            </a:pPr>
            <a:r>
              <a:rPr lang="en-US" sz="1400" dirty="0"/>
              <a:t>Adding's(Sugar, Milk, Whip)</a:t>
            </a:r>
          </a:p>
          <a:p>
            <a:pPr marL="285750" indent="-285750">
              <a:buFont typeface="Arial" panose="020B0604020202020204" pitchFamily="34" charset="0"/>
              <a:buChar char="•"/>
            </a:pPr>
            <a:endParaRPr lang="en-US" sz="1400" dirty="0"/>
          </a:p>
          <a:p>
            <a:r>
              <a:rPr lang="en-US" sz="1400" dirty="0">
                <a:latin typeface="+mn-lt"/>
              </a:rPr>
              <a:t>Rules:</a:t>
            </a:r>
          </a:p>
          <a:p>
            <a:r>
              <a:rPr lang="en-US" sz="1400" dirty="0">
                <a:latin typeface="+mn-lt"/>
              </a:rPr>
              <a:t>The drink is always served in a Cup.</a:t>
            </a:r>
          </a:p>
          <a:p>
            <a:r>
              <a:rPr lang="en-US" sz="1400" dirty="0">
                <a:latin typeface="+mn-lt"/>
              </a:rPr>
              <a:t>It should be possible to add/remove any type of drink without any code changes.</a:t>
            </a:r>
          </a:p>
          <a:p>
            <a:endParaRPr lang="en-US" sz="1400" dirty="0"/>
          </a:p>
          <a:p>
            <a:r>
              <a:rPr lang="en-US" sz="1400" dirty="0"/>
              <a:t>Write to console (example):</a:t>
            </a:r>
            <a:endParaRPr lang="en-SE" sz="1400" dirty="0"/>
          </a:p>
          <a:p>
            <a:r>
              <a:rPr lang="en-SE" sz="1400" dirty="0"/>
              <a:t>‘Creating #name#’</a:t>
            </a:r>
          </a:p>
          <a:p>
            <a:r>
              <a:rPr lang="en-SE" sz="1400" dirty="0"/>
              <a:t>‘Boiling water’</a:t>
            </a:r>
            <a:r>
              <a:rPr lang="en-US" sz="1400" dirty="0"/>
              <a:t> </a:t>
            </a:r>
          </a:p>
          <a:p>
            <a:r>
              <a:rPr lang="sv-SE" sz="1400" dirty="0"/>
              <a:t>’Filling with </a:t>
            </a:r>
            <a:r>
              <a:rPr lang="sv-SE" sz="1400" i="1" dirty="0"/>
              <a:t>Description</a:t>
            </a:r>
            <a:r>
              <a:rPr lang="sv-SE" sz="1400" dirty="0"/>
              <a:t>’</a:t>
            </a:r>
            <a:endParaRPr lang="en-US" sz="1400" dirty="0"/>
          </a:p>
          <a:p>
            <a:r>
              <a:rPr lang="sv-SE" sz="1400" dirty="0"/>
              <a:t>’Beverage (</a:t>
            </a:r>
            <a:r>
              <a:rPr lang="sv-SE" sz="1400" i="1" dirty="0"/>
              <a:t>Description</a:t>
            </a:r>
            <a:r>
              <a:rPr lang="sv-SE" sz="1400" dirty="0"/>
              <a:t>), Cost = </a:t>
            </a:r>
            <a:r>
              <a:rPr lang="sv-SE" sz="1400" i="1" dirty="0"/>
              <a:t>Cost</a:t>
            </a:r>
            <a:r>
              <a:rPr lang="sv-SE" sz="1400" dirty="0"/>
              <a:t>’ </a:t>
            </a:r>
            <a:endParaRPr lang="en-US" sz="1400" dirty="0"/>
          </a:p>
        </p:txBody>
      </p:sp>
    </p:spTree>
    <p:extLst>
      <p:ext uri="{BB962C8B-B14F-4D97-AF65-F5344CB8AC3E}">
        <p14:creationId xmlns:p14="http://schemas.microsoft.com/office/powerpoint/2010/main" val="3076889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16</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W2</a:t>
            </a:r>
            <a:r>
              <a:rPr lang="sv-SE" sz="3200" b="1" dirty="0">
                <a:solidFill>
                  <a:schemeClr val="tx2"/>
                </a:solidFill>
              </a:rPr>
              <a:t>5</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sp>
        <p:nvSpPr>
          <p:cNvPr id="14" name="TextBox 13"/>
          <p:cNvSpPr txBox="1"/>
          <p:nvPr/>
        </p:nvSpPr>
        <p:spPr>
          <a:xfrm>
            <a:off x="310896" y="1127052"/>
            <a:ext cx="8235945" cy="2462213"/>
          </a:xfrm>
          <a:prstGeom prst="rect">
            <a:avLst/>
          </a:prstGeom>
          <a:noFill/>
        </p:spPr>
        <p:txBody>
          <a:bodyPr wrap="square" rtlCol="0">
            <a:spAutoFit/>
          </a:bodyPr>
          <a:lstStyle/>
          <a:p>
            <a:r>
              <a:rPr lang="en-US" sz="1400" dirty="0"/>
              <a:t>Scenario: We have a Bank (</a:t>
            </a:r>
            <a:r>
              <a:rPr lang="en-US" sz="1400" dirty="0" err="1"/>
              <a:t>SwedBank</a:t>
            </a:r>
            <a:r>
              <a:rPr lang="en-US" sz="1400" dirty="0"/>
              <a:t>) with accounts where you can Deposit or Withdraw money. The bank give no interest rate for any account. Every account are allowed to have credit (max: 1500)</a:t>
            </a:r>
          </a:p>
          <a:p>
            <a:endParaRPr lang="en-US" sz="1400" dirty="0"/>
          </a:p>
          <a:p>
            <a:r>
              <a:rPr lang="en-US" sz="1400" dirty="0"/>
              <a:t> Write to console, for example: </a:t>
            </a:r>
          </a:p>
          <a:p>
            <a:r>
              <a:rPr lang="sv-SE" sz="1400" dirty="0"/>
              <a:t>’</a:t>
            </a:r>
            <a:r>
              <a:rPr lang="en-US" sz="1400" dirty="0"/>
              <a:t> YYY  deposit: xxx</a:t>
            </a:r>
            <a:r>
              <a:rPr lang="sv-SE" sz="1400" dirty="0"/>
              <a:t>’</a:t>
            </a:r>
          </a:p>
          <a:p>
            <a:r>
              <a:rPr lang="sv-SE" sz="1400" dirty="0"/>
              <a:t>’</a:t>
            </a:r>
            <a:r>
              <a:rPr lang="en-US" sz="1400" dirty="0"/>
              <a:t> YYY  withdrew: xxx</a:t>
            </a:r>
            <a:r>
              <a:rPr lang="sv-SE" sz="1400" dirty="0"/>
              <a:t>’</a:t>
            </a:r>
            <a:endParaRPr lang="en-US" sz="1400" dirty="0"/>
          </a:p>
          <a:p>
            <a:r>
              <a:rPr lang="en-US" sz="1400" dirty="0"/>
              <a:t>‘YYY have balance xxx’</a:t>
            </a:r>
          </a:p>
          <a:p>
            <a:r>
              <a:rPr lang="sv-SE" sz="1400" dirty="0"/>
              <a:t>’YYY have no funds!’</a:t>
            </a:r>
            <a:endParaRPr lang="en-US" sz="1400" dirty="0"/>
          </a:p>
        </p:txBody>
      </p:sp>
      <p:pic>
        <p:nvPicPr>
          <p:cNvPr id="9" name="Picture 8"/>
          <p:cNvPicPr>
            <a:picLocks noChangeAspect="1"/>
          </p:cNvPicPr>
          <p:nvPr/>
        </p:nvPicPr>
        <p:blipFill>
          <a:blip r:embed="rId4"/>
          <a:stretch>
            <a:fillRect/>
          </a:stretch>
        </p:blipFill>
        <p:spPr>
          <a:xfrm>
            <a:off x="2138497" y="4319961"/>
            <a:ext cx="6657975" cy="1838325"/>
          </a:xfrm>
          <a:prstGeom prst="rect">
            <a:avLst/>
          </a:prstGeom>
        </p:spPr>
      </p:pic>
    </p:spTree>
    <p:extLst>
      <p:ext uri="{BB962C8B-B14F-4D97-AF65-F5344CB8AC3E}">
        <p14:creationId xmlns:p14="http://schemas.microsoft.com/office/powerpoint/2010/main" val="1634207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17</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W2</a:t>
            </a:r>
            <a:r>
              <a:rPr lang="sv-SE" sz="3200" b="1" dirty="0">
                <a:solidFill>
                  <a:schemeClr val="tx2"/>
                </a:solidFill>
              </a:rPr>
              <a:t>6</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sp>
        <p:nvSpPr>
          <p:cNvPr id="14" name="TextBox 13"/>
          <p:cNvSpPr txBox="1"/>
          <p:nvPr/>
        </p:nvSpPr>
        <p:spPr>
          <a:xfrm>
            <a:off x="310896" y="1127052"/>
            <a:ext cx="8235945" cy="3000821"/>
          </a:xfrm>
          <a:prstGeom prst="rect">
            <a:avLst/>
          </a:prstGeom>
          <a:noFill/>
        </p:spPr>
        <p:txBody>
          <a:bodyPr wrap="square" rtlCol="0">
            <a:spAutoFit/>
          </a:bodyPr>
          <a:lstStyle/>
          <a:p>
            <a:r>
              <a:rPr lang="en-US" sz="1400" dirty="0"/>
              <a:t>Scenario: We have a Bank (</a:t>
            </a:r>
            <a:r>
              <a:rPr lang="en-US" sz="1400" dirty="0" err="1"/>
              <a:t>SwedBank</a:t>
            </a:r>
            <a:r>
              <a:rPr lang="en-US" sz="1400" dirty="0"/>
              <a:t>) with accounts where you can Deposit or Withdraw money. The bank give interest rate for any account, interest are calculated after every deposit. Interest is given if total amount &gt; 500. Maximum amount to give interest is 1 Million. </a:t>
            </a:r>
          </a:p>
          <a:p>
            <a:r>
              <a:rPr lang="en-US" sz="1400" dirty="0"/>
              <a:t>Every account are allowed to have credit (max: 1500)</a:t>
            </a:r>
          </a:p>
          <a:p>
            <a:r>
              <a:rPr lang="en-US" sz="1400" dirty="0"/>
              <a:t> Write to console, for example: </a:t>
            </a:r>
          </a:p>
          <a:p>
            <a:r>
              <a:rPr lang="sv-SE" sz="1400" dirty="0"/>
              <a:t>’</a:t>
            </a:r>
            <a:r>
              <a:rPr lang="en-US" sz="1400" dirty="0"/>
              <a:t> YYY  deposit: xxx</a:t>
            </a:r>
            <a:r>
              <a:rPr lang="sv-SE" sz="1400" dirty="0"/>
              <a:t>’</a:t>
            </a:r>
          </a:p>
          <a:p>
            <a:r>
              <a:rPr lang="sv-SE" sz="1400" dirty="0"/>
              <a:t>’</a:t>
            </a:r>
            <a:r>
              <a:rPr lang="en-US" sz="1400" dirty="0"/>
              <a:t> YYY  interest Earned: xxx</a:t>
            </a:r>
            <a:r>
              <a:rPr lang="sv-SE" sz="1400" dirty="0"/>
              <a:t>’</a:t>
            </a:r>
          </a:p>
          <a:p>
            <a:r>
              <a:rPr lang="sv-SE" sz="1400" dirty="0"/>
              <a:t>’</a:t>
            </a:r>
            <a:r>
              <a:rPr lang="en-US" sz="1400" dirty="0"/>
              <a:t> YYY  withdrew: xxx</a:t>
            </a:r>
            <a:r>
              <a:rPr lang="sv-SE" sz="1400" dirty="0"/>
              <a:t>’</a:t>
            </a:r>
            <a:endParaRPr lang="en-US" sz="1400" dirty="0"/>
          </a:p>
          <a:p>
            <a:r>
              <a:rPr lang="en-US" sz="1400" dirty="0"/>
              <a:t>‘YYY have balance xxx’</a:t>
            </a:r>
          </a:p>
          <a:p>
            <a:r>
              <a:rPr lang="sv-SE" sz="1400" dirty="0"/>
              <a:t>’YYY have no funds!’</a:t>
            </a:r>
            <a:endParaRPr lang="en-US" sz="1400" dirty="0"/>
          </a:p>
        </p:txBody>
      </p:sp>
      <p:pic>
        <p:nvPicPr>
          <p:cNvPr id="2" name="Picture 1"/>
          <p:cNvPicPr>
            <a:picLocks noChangeAspect="1"/>
          </p:cNvPicPr>
          <p:nvPr/>
        </p:nvPicPr>
        <p:blipFill>
          <a:blip r:embed="rId4"/>
          <a:stretch>
            <a:fillRect/>
          </a:stretch>
        </p:blipFill>
        <p:spPr>
          <a:xfrm>
            <a:off x="2138497" y="4319961"/>
            <a:ext cx="6657975" cy="1838325"/>
          </a:xfrm>
          <a:prstGeom prst="rect">
            <a:avLst/>
          </a:prstGeom>
        </p:spPr>
      </p:pic>
    </p:spTree>
    <p:extLst>
      <p:ext uri="{BB962C8B-B14F-4D97-AF65-F5344CB8AC3E}">
        <p14:creationId xmlns:p14="http://schemas.microsoft.com/office/powerpoint/2010/main" val="2756208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18</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W2</a:t>
            </a:r>
            <a:r>
              <a:rPr lang="sv-SE" sz="3200" b="1" dirty="0">
                <a:solidFill>
                  <a:schemeClr val="tx2"/>
                </a:solidFill>
              </a:rPr>
              <a:t>7</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sp>
        <p:nvSpPr>
          <p:cNvPr id="14" name="TextBox 13"/>
          <p:cNvSpPr txBox="1"/>
          <p:nvPr/>
        </p:nvSpPr>
        <p:spPr>
          <a:xfrm>
            <a:off x="310896" y="1127052"/>
            <a:ext cx="8235945" cy="2139047"/>
          </a:xfrm>
          <a:prstGeom prst="rect">
            <a:avLst/>
          </a:prstGeom>
          <a:noFill/>
        </p:spPr>
        <p:txBody>
          <a:bodyPr wrap="square" rtlCol="0">
            <a:spAutoFit/>
          </a:bodyPr>
          <a:lstStyle/>
          <a:p>
            <a:r>
              <a:rPr lang="en-US" sz="1400" dirty="0"/>
              <a:t>Scenario: We are starting to build a network. At start we only have a local hub and some connected computers.</a:t>
            </a:r>
          </a:p>
          <a:p>
            <a:r>
              <a:rPr lang="en-SE" sz="1400" dirty="0"/>
              <a:t>Hub/</a:t>
            </a:r>
            <a:r>
              <a:rPr lang="sv-SE" sz="1400" dirty="0"/>
              <a:t>Computers can send messages to one computer. </a:t>
            </a:r>
            <a:r>
              <a:rPr lang="en-SE" sz="1400" dirty="0"/>
              <a:t>Hub/Computer</a:t>
            </a:r>
            <a:r>
              <a:rPr lang="sv-SE" sz="1400" dirty="0"/>
              <a:t> can broadcast message to all.</a:t>
            </a:r>
          </a:p>
          <a:p>
            <a:r>
              <a:rPr lang="en-US" sz="1400" dirty="0"/>
              <a:t>Write to console, for example: </a:t>
            </a:r>
          </a:p>
          <a:p>
            <a:r>
              <a:rPr lang="sv-SE" sz="1400" dirty="0"/>
              <a:t>’</a:t>
            </a:r>
            <a:r>
              <a:rPr lang="en-US" sz="1400" dirty="0"/>
              <a:t>Computer(xxx) sending message to Computer(</a:t>
            </a:r>
            <a:r>
              <a:rPr lang="en-US" sz="1400" dirty="0" err="1"/>
              <a:t>yyy</a:t>
            </a:r>
            <a:r>
              <a:rPr lang="en-US" sz="1400" dirty="0"/>
              <a:t>)</a:t>
            </a:r>
            <a:r>
              <a:rPr lang="sv-SE" sz="1400" dirty="0"/>
              <a:t>’</a:t>
            </a:r>
          </a:p>
          <a:p>
            <a:r>
              <a:rPr lang="sv-SE" sz="1400" dirty="0"/>
              <a:t>’</a:t>
            </a:r>
            <a:r>
              <a:rPr lang="en-US" sz="1400" dirty="0"/>
              <a:t>Computer(</a:t>
            </a:r>
            <a:r>
              <a:rPr lang="en-US" sz="1400" dirty="0" err="1"/>
              <a:t>yyy</a:t>
            </a:r>
            <a:r>
              <a:rPr lang="en-US" sz="1400" dirty="0"/>
              <a:t>)  received message from Computer(xxx)</a:t>
            </a:r>
            <a:r>
              <a:rPr lang="sv-SE" sz="1400" dirty="0"/>
              <a:t>’</a:t>
            </a:r>
          </a:p>
          <a:p>
            <a:r>
              <a:rPr lang="sv-SE" sz="1400" dirty="0"/>
              <a:t>’</a:t>
            </a:r>
            <a:r>
              <a:rPr lang="en-US" sz="1400" dirty="0"/>
              <a:t>Computer(</a:t>
            </a:r>
            <a:r>
              <a:rPr lang="en-US" sz="1400" dirty="0" err="1"/>
              <a:t>yyy</a:t>
            </a:r>
            <a:r>
              <a:rPr lang="en-US" sz="1400" dirty="0"/>
              <a:t>) broadcasting message.</a:t>
            </a:r>
            <a:r>
              <a:rPr lang="sv-SE" sz="1400" dirty="0"/>
              <a:t>’</a:t>
            </a:r>
            <a:endParaRPr lang="en-US" sz="1400" dirty="0"/>
          </a:p>
        </p:txBody>
      </p:sp>
      <p:pic>
        <p:nvPicPr>
          <p:cNvPr id="9" name="Picture 8"/>
          <p:cNvPicPr>
            <a:picLocks noChangeAspect="1"/>
          </p:cNvPicPr>
          <p:nvPr/>
        </p:nvPicPr>
        <p:blipFill>
          <a:blip r:embed="rId4"/>
          <a:stretch>
            <a:fillRect/>
          </a:stretch>
        </p:blipFill>
        <p:spPr>
          <a:xfrm>
            <a:off x="3108625" y="3733468"/>
            <a:ext cx="2890118" cy="2153782"/>
          </a:xfrm>
          <a:prstGeom prst="rect">
            <a:avLst/>
          </a:prstGeom>
        </p:spPr>
      </p:pic>
    </p:spTree>
    <p:extLst>
      <p:ext uri="{BB962C8B-B14F-4D97-AF65-F5344CB8AC3E}">
        <p14:creationId xmlns:p14="http://schemas.microsoft.com/office/powerpoint/2010/main" val="217613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19</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W2</a:t>
            </a:r>
            <a:r>
              <a:rPr lang="sv-SE" sz="3200" b="1" dirty="0">
                <a:solidFill>
                  <a:schemeClr val="tx2"/>
                </a:solidFill>
              </a:rPr>
              <a:t>8</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sp>
        <p:nvSpPr>
          <p:cNvPr id="14" name="TextBox 13"/>
          <p:cNvSpPr txBox="1"/>
          <p:nvPr/>
        </p:nvSpPr>
        <p:spPr>
          <a:xfrm>
            <a:off x="310896" y="1127052"/>
            <a:ext cx="8235945" cy="3323987"/>
          </a:xfrm>
          <a:prstGeom prst="rect">
            <a:avLst/>
          </a:prstGeom>
          <a:noFill/>
        </p:spPr>
        <p:txBody>
          <a:bodyPr wrap="square" rtlCol="0">
            <a:spAutoFit/>
          </a:bodyPr>
          <a:lstStyle/>
          <a:p>
            <a:r>
              <a:rPr lang="en-US" sz="1400" dirty="0"/>
              <a:t>Scenario: We want to build a internet network. We want countries/regions/computers to be connected. </a:t>
            </a:r>
            <a:r>
              <a:rPr lang="sv-SE" sz="1400" dirty="0"/>
              <a:t>Computers can send messages to one computer. Each level can broadcast message to all on same level and below.</a:t>
            </a:r>
          </a:p>
          <a:p>
            <a:r>
              <a:rPr lang="sv-SE" sz="1400" dirty="0"/>
              <a:t>We have: </a:t>
            </a:r>
          </a:p>
          <a:p>
            <a:r>
              <a:rPr lang="sv-SE" sz="1400" dirty="0"/>
              <a:t>Countries: Sweden/Norway/Denmark</a:t>
            </a:r>
          </a:p>
          <a:p>
            <a:r>
              <a:rPr lang="sv-SE" sz="1400" dirty="0"/>
              <a:t>Regions: Varberg/Oslo/Copenhagen, each region has 2 computers.</a:t>
            </a:r>
            <a:endParaRPr lang="en-US" sz="1400" dirty="0"/>
          </a:p>
          <a:p>
            <a:r>
              <a:rPr lang="en-US" sz="1400" dirty="0"/>
              <a:t>Write to console, for example: </a:t>
            </a:r>
          </a:p>
          <a:p>
            <a:r>
              <a:rPr lang="sv-SE" sz="1400" dirty="0"/>
              <a:t>’Internet</a:t>
            </a:r>
            <a:r>
              <a:rPr lang="en-US" sz="1400" dirty="0"/>
              <a:t> broadcasting message.</a:t>
            </a:r>
            <a:r>
              <a:rPr lang="sv-SE" sz="1400" dirty="0"/>
              <a:t>’</a:t>
            </a:r>
            <a:endParaRPr lang="en-US" sz="1400" dirty="0"/>
          </a:p>
          <a:p>
            <a:r>
              <a:rPr lang="sv-SE" sz="1400" dirty="0"/>
              <a:t>’</a:t>
            </a:r>
            <a:r>
              <a:rPr lang="en-US" sz="1400" dirty="0"/>
              <a:t>Computer(xxx) sending message to Computer(</a:t>
            </a:r>
            <a:r>
              <a:rPr lang="en-US" sz="1400" dirty="0" err="1"/>
              <a:t>yyy</a:t>
            </a:r>
            <a:r>
              <a:rPr lang="en-US" sz="1400" dirty="0"/>
              <a:t>)</a:t>
            </a:r>
            <a:r>
              <a:rPr lang="sv-SE" sz="1400" dirty="0"/>
              <a:t>’</a:t>
            </a:r>
          </a:p>
          <a:p>
            <a:r>
              <a:rPr lang="sv-SE" sz="1400" dirty="0"/>
              <a:t>’</a:t>
            </a:r>
            <a:r>
              <a:rPr lang="en-US" sz="1400" dirty="0"/>
              <a:t>Computer(</a:t>
            </a:r>
            <a:r>
              <a:rPr lang="en-US" sz="1400" dirty="0" err="1"/>
              <a:t>yyy</a:t>
            </a:r>
            <a:r>
              <a:rPr lang="en-US" sz="1400" dirty="0"/>
              <a:t>) received message from Computer(xx)</a:t>
            </a:r>
            <a:r>
              <a:rPr lang="sv-SE" sz="1400" dirty="0"/>
              <a:t>’</a:t>
            </a:r>
          </a:p>
          <a:p>
            <a:r>
              <a:rPr lang="sv-SE" sz="1400" dirty="0"/>
              <a:t>’</a:t>
            </a:r>
            <a:r>
              <a:rPr lang="en-US" sz="1400" dirty="0"/>
              <a:t>Computer(</a:t>
            </a:r>
            <a:r>
              <a:rPr lang="en-US" sz="1400" dirty="0" err="1"/>
              <a:t>yyy</a:t>
            </a:r>
            <a:r>
              <a:rPr lang="en-US" sz="1400" dirty="0"/>
              <a:t>) broadcasting message.</a:t>
            </a:r>
            <a:r>
              <a:rPr lang="sv-SE" sz="1400" dirty="0"/>
              <a:t>’</a:t>
            </a:r>
            <a:endParaRPr lang="en-US" sz="1400" dirty="0"/>
          </a:p>
        </p:txBody>
      </p:sp>
      <p:pic>
        <p:nvPicPr>
          <p:cNvPr id="9" name="Picture 8"/>
          <p:cNvPicPr>
            <a:picLocks noChangeAspect="1"/>
          </p:cNvPicPr>
          <p:nvPr/>
        </p:nvPicPr>
        <p:blipFill>
          <a:blip r:embed="rId4"/>
          <a:stretch>
            <a:fillRect/>
          </a:stretch>
        </p:blipFill>
        <p:spPr>
          <a:xfrm>
            <a:off x="4875281" y="3979883"/>
            <a:ext cx="2890118" cy="2153782"/>
          </a:xfrm>
          <a:prstGeom prst="rect">
            <a:avLst/>
          </a:prstGeom>
        </p:spPr>
      </p:pic>
      <p:pic>
        <p:nvPicPr>
          <p:cNvPr id="2" name="Picture 1"/>
          <p:cNvPicPr>
            <a:picLocks noChangeAspect="1"/>
          </p:cNvPicPr>
          <p:nvPr/>
        </p:nvPicPr>
        <p:blipFill>
          <a:blip r:embed="rId5"/>
          <a:stretch>
            <a:fillRect/>
          </a:stretch>
        </p:blipFill>
        <p:spPr>
          <a:xfrm>
            <a:off x="2182104" y="4498829"/>
            <a:ext cx="1448864" cy="979450"/>
          </a:xfrm>
          <a:prstGeom prst="rect">
            <a:avLst/>
          </a:prstGeom>
        </p:spPr>
      </p:pic>
      <p:sp>
        <p:nvSpPr>
          <p:cNvPr id="11" name="Freeform 10"/>
          <p:cNvSpPr/>
          <p:nvPr/>
        </p:nvSpPr>
        <p:spPr bwMode="auto">
          <a:xfrm>
            <a:off x="3542190" y="4793941"/>
            <a:ext cx="2627789" cy="328475"/>
          </a:xfrm>
          <a:custGeom>
            <a:avLst/>
            <a:gdLst>
              <a:gd name="connsiteX0" fmla="*/ 0 w 2510287"/>
              <a:gd name="connsiteY0" fmla="*/ 380 h 483459"/>
              <a:gd name="connsiteX1" fmla="*/ 1621767 w 2510287"/>
              <a:gd name="connsiteY1" fmla="*/ 78017 h 483459"/>
              <a:gd name="connsiteX2" fmla="*/ 2510287 w 2510287"/>
              <a:gd name="connsiteY2" fmla="*/ 483459 h 483459"/>
              <a:gd name="connsiteX3" fmla="*/ 2510287 w 2510287"/>
              <a:gd name="connsiteY3" fmla="*/ 483459 h 483459"/>
            </a:gdLst>
            <a:ahLst/>
            <a:cxnLst>
              <a:cxn ang="0">
                <a:pos x="connsiteX0" y="connsiteY0"/>
              </a:cxn>
              <a:cxn ang="0">
                <a:pos x="connsiteX1" y="connsiteY1"/>
              </a:cxn>
              <a:cxn ang="0">
                <a:pos x="connsiteX2" y="connsiteY2"/>
              </a:cxn>
              <a:cxn ang="0">
                <a:pos x="connsiteX3" y="connsiteY3"/>
              </a:cxn>
            </a:cxnLst>
            <a:rect l="l" t="t" r="r" b="b"/>
            <a:pathLst>
              <a:path w="2510287" h="483459">
                <a:moveTo>
                  <a:pt x="0" y="380"/>
                </a:moveTo>
                <a:cubicBezTo>
                  <a:pt x="601693" y="-1058"/>
                  <a:pt x="1203386" y="-2496"/>
                  <a:pt x="1621767" y="78017"/>
                </a:cubicBezTo>
                <a:cubicBezTo>
                  <a:pt x="2040148" y="158530"/>
                  <a:pt x="2510287" y="483459"/>
                  <a:pt x="2510287" y="483459"/>
                </a:cubicBezTo>
                <a:lnTo>
                  <a:pt x="2510287" y="483459"/>
                </a:lnTo>
              </a:path>
            </a:pathLst>
          </a:custGeom>
          <a:noFill/>
          <a:ln w="190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15568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2</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a:t>
            </a:r>
          </a:p>
        </p:txBody>
      </p:sp>
      <p:sp>
        <p:nvSpPr>
          <p:cNvPr id="8" name="TextBox 7"/>
          <p:cNvSpPr txBox="1"/>
          <p:nvPr/>
        </p:nvSpPr>
        <p:spPr>
          <a:xfrm>
            <a:off x="2363868" y="1562287"/>
            <a:ext cx="5236790" cy="2554545"/>
          </a:xfrm>
          <a:prstGeom prst="rect">
            <a:avLst/>
          </a:prstGeom>
          <a:noFill/>
        </p:spPr>
        <p:txBody>
          <a:bodyPr wrap="square" rtlCol="0">
            <a:spAutoFit/>
          </a:bodyPr>
          <a:lstStyle/>
          <a:p>
            <a:pPr marL="285750" indent="-285750">
              <a:buFont typeface="Arial" pitchFamily="34" charset="0"/>
              <a:buChar char="•"/>
            </a:pPr>
            <a:r>
              <a:rPr lang="sv-SE" sz="1600" dirty="0">
                <a:latin typeface="+mn-lt"/>
              </a:rPr>
              <a:t>You need</a:t>
            </a:r>
          </a:p>
          <a:p>
            <a:pPr marL="742950" lvl="1" indent="-285750">
              <a:buFont typeface="Arial" pitchFamily="34" charset="0"/>
              <a:buChar char="•"/>
            </a:pPr>
            <a:r>
              <a:rPr lang="sv-SE" sz="1600" dirty="0">
                <a:latin typeface="+mn-lt"/>
              </a:rPr>
              <a:t>Visual Studio 20xx</a:t>
            </a:r>
            <a:endParaRPr lang="en-SE" sz="1600" dirty="0">
              <a:latin typeface="+mn-lt"/>
            </a:endParaRPr>
          </a:p>
          <a:p>
            <a:pPr marL="742950" lvl="1" indent="-285750">
              <a:buFont typeface="Arial" pitchFamily="34" charset="0"/>
              <a:buChar char="•"/>
            </a:pPr>
            <a:endParaRPr lang="sv-SE" sz="1600" dirty="0">
              <a:latin typeface="+mn-lt"/>
            </a:endParaRPr>
          </a:p>
          <a:p>
            <a:pPr marL="285750" indent="-285750">
              <a:buFont typeface="Arial" pitchFamily="34" charset="0"/>
              <a:buChar char="•"/>
            </a:pPr>
            <a:r>
              <a:rPr lang="sv-SE" sz="1600" dirty="0">
                <a:latin typeface="+mn-lt"/>
              </a:rPr>
              <a:t>You must follow/use </a:t>
            </a:r>
          </a:p>
          <a:p>
            <a:pPr marL="742950" lvl="1" indent="-285750">
              <a:buFont typeface="Arial" pitchFamily="34" charset="0"/>
              <a:buChar char="•"/>
            </a:pPr>
            <a:r>
              <a:rPr lang="sv-SE" sz="1600" dirty="0">
                <a:latin typeface="+mn-lt"/>
              </a:rPr>
              <a:t>S.O.L.I.D  </a:t>
            </a:r>
            <a:r>
              <a:rPr lang="sv-SE" sz="1600" dirty="0">
                <a:solidFill>
                  <a:srgbClr val="FF0000"/>
                </a:solidFill>
                <a:latin typeface="+mn-lt"/>
              </a:rPr>
              <a:t>***</a:t>
            </a:r>
          </a:p>
          <a:p>
            <a:pPr marL="742950" lvl="1" indent="-285750">
              <a:buFont typeface="Arial" pitchFamily="34" charset="0"/>
              <a:buChar char="•"/>
            </a:pPr>
            <a:r>
              <a:rPr lang="sv-SE" sz="1600" dirty="0"/>
              <a:t>Design Patterns  </a:t>
            </a:r>
            <a:r>
              <a:rPr lang="sv-SE" sz="1600" dirty="0">
                <a:solidFill>
                  <a:srgbClr val="FF0000"/>
                </a:solidFill>
              </a:rPr>
              <a:t>***</a:t>
            </a:r>
          </a:p>
          <a:p>
            <a:pPr marL="742950" lvl="1" indent="-285750">
              <a:buFont typeface="Arial" pitchFamily="34" charset="0"/>
              <a:buChar char="•"/>
            </a:pPr>
            <a:r>
              <a:rPr lang="sv-SE" sz="1600" dirty="0">
                <a:latin typeface="+mn-lt"/>
              </a:rPr>
              <a:t>OO Principles  (INI, COI)</a:t>
            </a:r>
          </a:p>
        </p:txBody>
      </p:sp>
    </p:spTree>
    <p:extLst>
      <p:ext uri="{BB962C8B-B14F-4D97-AF65-F5344CB8AC3E}">
        <p14:creationId xmlns:p14="http://schemas.microsoft.com/office/powerpoint/2010/main" val="3459182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20</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W29</a:t>
            </a:r>
            <a:endParaRPr lang="sv-SE" sz="3200" b="1" dirty="0">
              <a:solidFill>
                <a:schemeClr val="tx2"/>
              </a:solidFill>
            </a:endParaRPr>
          </a:p>
        </p:txBody>
      </p:sp>
      <p:sp>
        <p:nvSpPr>
          <p:cNvPr id="9" name="TextBox 8"/>
          <p:cNvSpPr txBox="1"/>
          <p:nvPr/>
        </p:nvSpPr>
        <p:spPr>
          <a:xfrm>
            <a:off x="310895" y="1127052"/>
            <a:ext cx="8366573" cy="1492716"/>
          </a:xfrm>
          <a:prstGeom prst="rect">
            <a:avLst/>
          </a:prstGeom>
          <a:noFill/>
        </p:spPr>
        <p:txBody>
          <a:bodyPr wrap="square" rtlCol="0">
            <a:spAutoFit/>
          </a:bodyPr>
          <a:lstStyle/>
          <a:p>
            <a:r>
              <a:rPr lang="en-US" sz="1400" dirty="0"/>
              <a:t>Scenario:</a:t>
            </a:r>
          </a:p>
          <a:p>
            <a:r>
              <a:rPr lang="en-US" sz="1400" dirty="0"/>
              <a:t>Create a football game. We have 7 players and a referee. Every participant should keep track of the balls position. </a:t>
            </a:r>
          </a:p>
          <a:p>
            <a:r>
              <a:rPr lang="en-US" sz="1400" dirty="0"/>
              <a:t>Move the ball and write to console:</a:t>
            </a:r>
          </a:p>
          <a:p>
            <a:r>
              <a:rPr lang="en-US" sz="1400" dirty="0"/>
              <a:t>“</a:t>
            </a:r>
            <a:r>
              <a:rPr lang="en-US" sz="1400" dirty="0" err="1"/>
              <a:t>xxType</a:t>
            </a:r>
            <a:r>
              <a:rPr lang="en-US" sz="1400" dirty="0"/>
              <a:t> ‘Name’ say that the ball is at (</a:t>
            </a:r>
            <a:r>
              <a:rPr lang="en-US" sz="1400" dirty="0" err="1"/>
              <a:t>x,y,z</a:t>
            </a:r>
            <a:r>
              <a:rPr lang="en-US" sz="1400" dirty="0"/>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pic>
        <p:nvPicPr>
          <p:cNvPr id="3" name="Picture 2"/>
          <p:cNvPicPr>
            <a:picLocks noChangeAspect="1"/>
          </p:cNvPicPr>
          <p:nvPr/>
        </p:nvPicPr>
        <p:blipFill>
          <a:blip r:embed="rId4"/>
          <a:stretch>
            <a:fillRect/>
          </a:stretch>
        </p:blipFill>
        <p:spPr>
          <a:xfrm>
            <a:off x="4701685" y="2271205"/>
            <a:ext cx="3792609" cy="3455561"/>
          </a:xfrm>
          <a:prstGeom prst="rect">
            <a:avLst/>
          </a:prstGeom>
        </p:spPr>
      </p:pic>
    </p:spTree>
    <p:extLst>
      <p:ext uri="{BB962C8B-B14F-4D97-AF65-F5344CB8AC3E}">
        <p14:creationId xmlns:p14="http://schemas.microsoft.com/office/powerpoint/2010/main" val="783763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21</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W30</a:t>
            </a:r>
            <a:endParaRPr lang="sv-SE" sz="3200" b="1" dirty="0">
              <a:solidFill>
                <a:schemeClr val="tx2"/>
              </a:solidFill>
            </a:endParaRPr>
          </a:p>
        </p:txBody>
      </p:sp>
      <p:sp>
        <p:nvSpPr>
          <p:cNvPr id="9" name="TextBox 8"/>
          <p:cNvSpPr txBox="1"/>
          <p:nvPr/>
        </p:nvSpPr>
        <p:spPr>
          <a:xfrm>
            <a:off x="310895" y="1127052"/>
            <a:ext cx="8366573" cy="3323987"/>
          </a:xfrm>
          <a:prstGeom prst="rect">
            <a:avLst/>
          </a:prstGeom>
          <a:noFill/>
        </p:spPr>
        <p:txBody>
          <a:bodyPr wrap="square" rtlCol="0">
            <a:spAutoFit/>
          </a:bodyPr>
          <a:lstStyle/>
          <a:p>
            <a:r>
              <a:rPr lang="en-US" sz="1400" dirty="0"/>
              <a:t>Scenario:</a:t>
            </a:r>
          </a:p>
          <a:p>
            <a:r>
              <a:rPr lang="en-US" sz="1400" dirty="0"/>
              <a:t>Create a football game. We have 7 players and a referee. Every participant should keep track of the balls position. At least 3 players (can shift) will play the role of defender. A player can dribble with the ball/passing the ball/shot goal. Defenders can’t dribble. Goalkeeper saves shoot’s.</a:t>
            </a:r>
          </a:p>
          <a:p>
            <a:r>
              <a:rPr lang="en-US" sz="1400" dirty="0"/>
              <a:t>Move the ball and write to console:</a:t>
            </a:r>
          </a:p>
          <a:p>
            <a:r>
              <a:rPr lang="en-US" sz="1400" dirty="0"/>
              <a:t>“</a:t>
            </a:r>
            <a:r>
              <a:rPr lang="en-US" sz="1400" dirty="0" err="1"/>
              <a:t>xxType</a:t>
            </a:r>
            <a:r>
              <a:rPr lang="en-US" sz="1400" dirty="0"/>
              <a:t> ‘Name’ say that the ball is at (</a:t>
            </a:r>
            <a:r>
              <a:rPr lang="en-US" sz="1400" dirty="0" err="1"/>
              <a:t>x,y,z</a:t>
            </a:r>
            <a:r>
              <a:rPr lang="en-US" sz="1400" dirty="0"/>
              <a:t>)”</a:t>
            </a:r>
          </a:p>
          <a:p>
            <a:r>
              <a:rPr lang="en-US" sz="1400" dirty="0"/>
              <a:t>“</a:t>
            </a:r>
            <a:r>
              <a:rPr lang="en-US" sz="1400" dirty="0" err="1"/>
              <a:t>xxType</a:t>
            </a:r>
            <a:r>
              <a:rPr lang="en-US" sz="1400" dirty="0"/>
              <a:t> ‘Name’ passes the ball!”</a:t>
            </a:r>
          </a:p>
          <a:p>
            <a:r>
              <a:rPr lang="en-US" sz="1400" dirty="0"/>
              <a:t>“</a:t>
            </a:r>
            <a:r>
              <a:rPr lang="en-US" sz="1400" dirty="0" err="1"/>
              <a:t>xxType</a:t>
            </a:r>
            <a:r>
              <a:rPr lang="en-US" sz="1400" dirty="0"/>
              <a:t> ‘Name’ scores a goal!” </a:t>
            </a:r>
          </a:p>
          <a:p>
            <a:r>
              <a:rPr lang="en-US" sz="1400" dirty="0"/>
              <a:t>“</a:t>
            </a:r>
            <a:r>
              <a:rPr lang="en-US" sz="1400" dirty="0" err="1"/>
              <a:t>xxType</a:t>
            </a:r>
            <a:r>
              <a:rPr lang="en-US" sz="1400" dirty="0"/>
              <a:t> ‘Name’ dribble's successfully!”</a:t>
            </a:r>
          </a:p>
          <a:p>
            <a:r>
              <a:rPr lang="en-US" sz="1400" dirty="0"/>
              <a:t>“Defender ‘Name’ should not dribble!” </a:t>
            </a:r>
          </a:p>
          <a:p>
            <a:r>
              <a:rPr lang="en-US" sz="1400" dirty="0"/>
              <a:t>“Goalkeeper ‘Name’ saved the shot!” </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pic>
        <p:nvPicPr>
          <p:cNvPr id="3" name="Picture 2"/>
          <p:cNvPicPr>
            <a:picLocks noChangeAspect="1"/>
          </p:cNvPicPr>
          <p:nvPr/>
        </p:nvPicPr>
        <p:blipFill>
          <a:blip r:embed="rId4"/>
          <a:stretch>
            <a:fillRect/>
          </a:stretch>
        </p:blipFill>
        <p:spPr>
          <a:xfrm>
            <a:off x="4701685" y="2271205"/>
            <a:ext cx="3792609" cy="3455561"/>
          </a:xfrm>
          <a:prstGeom prst="rect">
            <a:avLst/>
          </a:prstGeom>
        </p:spPr>
      </p:pic>
    </p:spTree>
    <p:extLst>
      <p:ext uri="{BB962C8B-B14F-4D97-AF65-F5344CB8AC3E}">
        <p14:creationId xmlns:p14="http://schemas.microsoft.com/office/powerpoint/2010/main" val="2543279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22</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sp>
        <p:nvSpPr>
          <p:cNvPr id="14" name="TextBox 13"/>
          <p:cNvSpPr txBox="1"/>
          <p:nvPr/>
        </p:nvSpPr>
        <p:spPr>
          <a:xfrm>
            <a:off x="310896" y="1127052"/>
            <a:ext cx="8235945" cy="3431709"/>
          </a:xfrm>
          <a:prstGeom prst="rect">
            <a:avLst/>
          </a:prstGeom>
          <a:noFill/>
        </p:spPr>
        <p:txBody>
          <a:bodyPr wrap="square" rtlCol="0">
            <a:spAutoFit/>
          </a:bodyPr>
          <a:lstStyle/>
          <a:p>
            <a:r>
              <a:rPr lang="en-US" sz="1400" dirty="0"/>
              <a:t>Scenario: </a:t>
            </a:r>
          </a:p>
          <a:p>
            <a:r>
              <a:rPr lang="en-US" sz="1400" dirty="0"/>
              <a:t>We need a way to ordering ice-cream online. There are multiple varieties of the ice creams available currently in the market. Each person has different choices of toppings, flavors etc. </a:t>
            </a:r>
          </a:p>
          <a:p>
            <a:r>
              <a:rPr lang="en-US" sz="1400" dirty="0"/>
              <a:t>Make it possible to create ice-cream with any combination of this options:</a:t>
            </a:r>
          </a:p>
          <a:p>
            <a:pPr marL="285750" indent="-285750">
              <a:buFont typeface="Arial" panose="020B0604020202020204" pitchFamily="34" charset="0"/>
              <a:buChar char="•"/>
            </a:pPr>
            <a:r>
              <a:rPr lang="en-US" sz="1400" dirty="0"/>
              <a:t>Flavor (Vanilla/Banana/Chocolate)</a:t>
            </a:r>
          </a:p>
          <a:p>
            <a:pPr marL="285750" indent="-285750">
              <a:buFont typeface="Arial" panose="020B0604020202020204" pitchFamily="34" charset="0"/>
              <a:buChar char="•"/>
            </a:pPr>
            <a:r>
              <a:rPr lang="en-US" sz="1400" dirty="0"/>
              <a:t>Caramel (</a:t>
            </a:r>
            <a:r>
              <a:rPr lang="en-US" sz="1400" dirty="0" err="1"/>
              <a:t>int</a:t>
            </a:r>
            <a:r>
              <a:rPr lang="en-US" sz="1400" dirty="0"/>
              <a:t> spoon)</a:t>
            </a:r>
          </a:p>
          <a:p>
            <a:pPr marL="285750" indent="-285750">
              <a:buFont typeface="Arial" panose="020B0604020202020204" pitchFamily="34" charset="0"/>
              <a:buChar char="•"/>
            </a:pPr>
            <a:r>
              <a:rPr lang="en-US" sz="1400" dirty="0"/>
              <a:t>Peanuts (</a:t>
            </a:r>
            <a:r>
              <a:rPr lang="en-US" sz="1400" dirty="0" err="1"/>
              <a:t>int</a:t>
            </a:r>
            <a:r>
              <a:rPr lang="en-US" sz="1400" dirty="0"/>
              <a:t> spoon)</a:t>
            </a:r>
          </a:p>
          <a:p>
            <a:pPr marL="285750" indent="-285750">
              <a:buFont typeface="Arial" panose="020B0604020202020204" pitchFamily="34" charset="0"/>
              <a:buChar char="•"/>
            </a:pPr>
            <a:r>
              <a:rPr lang="en-US" sz="1400" dirty="0"/>
              <a:t>Cherry (</a:t>
            </a:r>
            <a:r>
              <a:rPr lang="en-US" sz="1400" dirty="0" err="1"/>
              <a:t>int</a:t>
            </a:r>
            <a:r>
              <a:rPr lang="en-US" sz="1400" dirty="0"/>
              <a:t> number)</a:t>
            </a:r>
          </a:p>
          <a:p>
            <a:pPr marL="285750" indent="-285750">
              <a:buFont typeface="Arial" panose="020B0604020202020204" pitchFamily="34" charset="0"/>
              <a:buChar char="•"/>
            </a:pPr>
            <a:r>
              <a:rPr lang="en-US" sz="1400" dirty="0"/>
              <a:t>Type (Bar, Coon, Glass)</a:t>
            </a:r>
          </a:p>
          <a:p>
            <a:pPr marL="285750" indent="-285750">
              <a:buFont typeface="Arial" panose="020B0604020202020204" pitchFamily="34" charset="0"/>
              <a:buChar char="•"/>
            </a:pPr>
            <a:endParaRPr lang="en-US" sz="1400" dirty="0"/>
          </a:p>
          <a:p>
            <a:r>
              <a:rPr lang="en-US" sz="1400" dirty="0"/>
              <a:t>Write to console: ‘Ice-Cream of Type (</a:t>
            </a:r>
            <a:r>
              <a:rPr lang="en-US" sz="1400" i="1" dirty="0">
                <a:solidFill>
                  <a:srgbClr val="FF0000"/>
                </a:solidFill>
              </a:rPr>
              <a:t>Type</a:t>
            </a:r>
            <a:r>
              <a:rPr lang="en-US" sz="1400" dirty="0"/>
              <a:t>) with (</a:t>
            </a:r>
            <a:r>
              <a:rPr lang="en-US" sz="1400" i="1" dirty="0">
                <a:solidFill>
                  <a:srgbClr val="FF0000"/>
                </a:solidFill>
              </a:rPr>
              <a:t>Options</a:t>
            </a:r>
            <a:r>
              <a:rPr lang="en-US" sz="1400" dirty="0"/>
              <a:t>) created.’</a:t>
            </a:r>
          </a:p>
        </p:txBody>
      </p:sp>
      <p:pic>
        <p:nvPicPr>
          <p:cNvPr id="1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96982" y="4654505"/>
            <a:ext cx="818454" cy="1236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7781" y="4728331"/>
            <a:ext cx="2926370" cy="1088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9126" y="4728331"/>
            <a:ext cx="1109675" cy="1236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6C520F98-DA57-5E91-E914-89B9A2F6B3E4}"/>
              </a:ext>
            </a:extLst>
          </p:cNvPr>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W31</a:t>
            </a:r>
            <a:endParaRPr lang="sv-SE" sz="3200" b="1" dirty="0">
              <a:solidFill>
                <a:schemeClr val="tx2"/>
              </a:solidFill>
            </a:endParaRPr>
          </a:p>
        </p:txBody>
      </p:sp>
    </p:spTree>
    <p:extLst>
      <p:ext uri="{BB962C8B-B14F-4D97-AF65-F5344CB8AC3E}">
        <p14:creationId xmlns:p14="http://schemas.microsoft.com/office/powerpoint/2010/main" val="1222845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23</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sp>
        <p:nvSpPr>
          <p:cNvPr id="14" name="TextBox 13"/>
          <p:cNvSpPr txBox="1"/>
          <p:nvPr/>
        </p:nvSpPr>
        <p:spPr>
          <a:xfrm>
            <a:off x="310896" y="1127052"/>
            <a:ext cx="8235945" cy="3862596"/>
          </a:xfrm>
          <a:prstGeom prst="rect">
            <a:avLst/>
          </a:prstGeom>
          <a:noFill/>
        </p:spPr>
        <p:txBody>
          <a:bodyPr wrap="square" rtlCol="0">
            <a:spAutoFit/>
          </a:bodyPr>
          <a:lstStyle/>
          <a:p>
            <a:r>
              <a:rPr lang="en-US" sz="1400" dirty="0"/>
              <a:t>Scenario: </a:t>
            </a:r>
          </a:p>
          <a:p>
            <a:r>
              <a:rPr lang="en-US" sz="1400" dirty="0"/>
              <a:t>We need a way to </a:t>
            </a:r>
            <a:r>
              <a:rPr lang="en-SE" sz="1400" dirty="0"/>
              <a:t>build different kind of vehicles.</a:t>
            </a:r>
          </a:p>
          <a:p>
            <a:pPr marL="285750" indent="-285750">
              <a:buFont typeface="Arial" panose="020B0604020202020204" pitchFamily="34" charset="0"/>
              <a:buChar char="•"/>
            </a:pPr>
            <a:r>
              <a:rPr lang="en-SE" sz="1400" dirty="0"/>
              <a:t>Make it possibly to build Cars, Bicycles. </a:t>
            </a:r>
          </a:p>
          <a:p>
            <a:pPr marL="285750" indent="-285750">
              <a:buFont typeface="Arial" panose="020B0604020202020204" pitchFamily="34" charset="0"/>
              <a:buChar char="•"/>
            </a:pPr>
            <a:r>
              <a:rPr lang="en-SE" sz="1400" dirty="0"/>
              <a:t>Options cars: 2/4 wheel drive, </a:t>
            </a:r>
            <a:r>
              <a:rPr lang="en-SE" sz="1400" dirty="0" err="1"/>
              <a:t>color</a:t>
            </a:r>
            <a:endParaRPr lang="en-SE" sz="1400" dirty="0"/>
          </a:p>
          <a:p>
            <a:pPr marL="285750" indent="-285750">
              <a:buFont typeface="Arial" panose="020B0604020202020204" pitchFamily="34" charset="0"/>
              <a:buChar char="•"/>
            </a:pPr>
            <a:r>
              <a:rPr lang="en-SE" sz="1400" dirty="0"/>
              <a:t>Type cars: Volvo, BMW</a:t>
            </a:r>
          </a:p>
          <a:p>
            <a:pPr marL="285750" indent="-285750">
              <a:buFont typeface="Arial" panose="020B0604020202020204" pitchFamily="34" charset="0"/>
              <a:buChar char="•"/>
            </a:pPr>
            <a:r>
              <a:rPr lang="en-SE" sz="1400" dirty="0"/>
              <a:t>Options bicycle: gears (10, 11), </a:t>
            </a:r>
            <a:r>
              <a:rPr lang="en-SE" sz="1400" dirty="0" err="1"/>
              <a:t>color</a:t>
            </a:r>
            <a:endParaRPr lang="en-SE" sz="1400" dirty="0"/>
          </a:p>
          <a:p>
            <a:pPr marL="285750" indent="-285750">
              <a:buFont typeface="Arial" panose="020B0604020202020204" pitchFamily="34" charset="0"/>
              <a:buChar char="•"/>
            </a:pPr>
            <a:r>
              <a:rPr lang="en-SE" sz="1400" dirty="0"/>
              <a:t>Type bicycle: Racer, MTB</a:t>
            </a:r>
          </a:p>
          <a:p>
            <a:pPr marL="285750" indent="-285750">
              <a:buFont typeface="Arial" panose="020B0604020202020204" pitchFamily="34" charset="0"/>
              <a:buChar char="•"/>
            </a:pPr>
            <a:endParaRPr lang="en-US" sz="1400" dirty="0"/>
          </a:p>
          <a:p>
            <a:r>
              <a:rPr lang="en-US" sz="1400" dirty="0"/>
              <a:t>Write to console</a:t>
            </a:r>
            <a:r>
              <a:rPr lang="en-SE" sz="1400" dirty="0"/>
              <a:t>, Ex:</a:t>
            </a:r>
          </a:p>
          <a:p>
            <a:r>
              <a:rPr lang="en-SE" sz="1400" dirty="0"/>
              <a:t>“Building car/bicycle of </a:t>
            </a:r>
            <a:r>
              <a:rPr lang="en-US" sz="1400" dirty="0"/>
              <a:t>Type (</a:t>
            </a:r>
            <a:r>
              <a:rPr lang="en-US" sz="1400" i="1" dirty="0">
                <a:solidFill>
                  <a:srgbClr val="FF0000"/>
                </a:solidFill>
              </a:rPr>
              <a:t>Type</a:t>
            </a:r>
            <a:r>
              <a:rPr lang="en-US" sz="1400" dirty="0"/>
              <a:t>) with (</a:t>
            </a:r>
            <a:r>
              <a:rPr lang="en-US" sz="1400" i="1" dirty="0">
                <a:solidFill>
                  <a:srgbClr val="FF0000"/>
                </a:solidFill>
              </a:rPr>
              <a:t>Options</a:t>
            </a:r>
            <a:r>
              <a:rPr lang="en-US" sz="1400" dirty="0"/>
              <a:t>).</a:t>
            </a:r>
            <a:r>
              <a:rPr lang="en-SE" sz="1400" dirty="0"/>
              <a:t>”</a:t>
            </a:r>
          </a:p>
          <a:p>
            <a:r>
              <a:rPr lang="en-SE" sz="1400" dirty="0"/>
              <a:t>“My Volvo</a:t>
            </a:r>
            <a:r>
              <a:rPr lang="en-SE" sz="1400" i="1" dirty="0"/>
              <a:t> </a:t>
            </a:r>
            <a:r>
              <a:rPr lang="en-SE" sz="1400" dirty="0"/>
              <a:t>has </a:t>
            </a:r>
            <a:r>
              <a:rPr lang="en-SE" sz="1400" dirty="0" err="1"/>
              <a:t>color</a:t>
            </a:r>
            <a:r>
              <a:rPr lang="en-SE" sz="1400" dirty="0"/>
              <a:t> White and is a AWD!”</a:t>
            </a:r>
          </a:p>
          <a:p>
            <a:r>
              <a:rPr lang="en-SE" sz="1400" dirty="0"/>
              <a:t>“My MTB</a:t>
            </a:r>
            <a:r>
              <a:rPr lang="en-SE" sz="1400" i="1" dirty="0"/>
              <a:t> </a:t>
            </a:r>
            <a:r>
              <a:rPr lang="en-SE" sz="1400" dirty="0"/>
              <a:t>has 10 gears and </a:t>
            </a:r>
            <a:r>
              <a:rPr lang="en-SE" sz="1400" dirty="0" err="1"/>
              <a:t>color</a:t>
            </a:r>
            <a:r>
              <a:rPr lang="en-SE" sz="1400" dirty="0"/>
              <a:t> White!”</a:t>
            </a:r>
            <a:endParaRPr lang="en-US" sz="1400" dirty="0"/>
          </a:p>
        </p:txBody>
      </p:sp>
      <p:sp>
        <p:nvSpPr>
          <p:cNvPr id="2" name="TextBox 1">
            <a:extLst>
              <a:ext uri="{FF2B5EF4-FFF2-40B4-BE49-F238E27FC236}">
                <a16:creationId xmlns:a16="http://schemas.microsoft.com/office/drawing/2014/main" id="{6C520F98-DA57-5E91-E914-89B9A2F6B3E4}"/>
              </a:ext>
            </a:extLst>
          </p:cNvPr>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W32</a:t>
            </a:r>
            <a:endParaRPr lang="sv-SE" sz="3200" b="1" dirty="0">
              <a:solidFill>
                <a:schemeClr val="tx2"/>
              </a:solidFill>
            </a:endParaRPr>
          </a:p>
        </p:txBody>
      </p:sp>
      <p:pic>
        <p:nvPicPr>
          <p:cNvPr id="7" name="Picture 6">
            <a:extLst>
              <a:ext uri="{FF2B5EF4-FFF2-40B4-BE49-F238E27FC236}">
                <a16:creationId xmlns:a16="http://schemas.microsoft.com/office/drawing/2014/main" id="{1B03E8B6-EF42-0A91-44A3-ADABAA977477}"/>
              </a:ext>
            </a:extLst>
          </p:cNvPr>
          <p:cNvPicPr>
            <a:picLocks noChangeAspect="1"/>
          </p:cNvPicPr>
          <p:nvPr/>
        </p:nvPicPr>
        <p:blipFill>
          <a:blip r:embed="rId4"/>
          <a:stretch>
            <a:fillRect/>
          </a:stretch>
        </p:blipFill>
        <p:spPr>
          <a:xfrm>
            <a:off x="6770452" y="4475815"/>
            <a:ext cx="1614144" cy="958704"/>
          </a:xfrm>
          <a:prstGeom prst="rect">
            <a:avLst/>
          </a:prstGeom>
        </p:spPr>
      </p:pic>
      <p:pic>
        <p:nvPicPr>
          <p:cNvPr id="9" name="Picture 8">
            <a:extLst>
              <a:ext uri="{FF2B5EF4-FFF2-40B4-BE49-F238E27FC236}">
                <a16:creationId xmlns:a16="http://schemas.microsoft.com/office/drawing/2014/main" id="{6C4A7470-2479-FDA0-2C11-8D13CF99647B}"/>
              </a:ext>
            </a:extLst>
          </p:cNvPr>
          <p:cNvPicPr>
            <a:picLocks noChangeAspect="1"/>
          </p:cNvPicPr>
          <p:nvPr/>
        </p:nvPicPr>
        <p:blipFill>
          <a:blip r:embed="rId5"/>
          <a:stretch>
            <a:fillRect/>
          </a:stretch>
        </p:blipFill>
        <p:spPr>
          <a:xfrm>
            <a:off x="6770451" y="2770227"/>
            <a:ext cx="1477551" cy="1414791"/>
          </a:xfrm>
          <a:prstGeom prst="rect">
            <a:avLst/>
          </a:prstGeom>
        </p:spPr>
      </p:pic>
    </p:spTree>
    <p:extLst>
      <p:ext uri="{BB962C8B-B14F-4D97-AF65-F5344CB8AC3E}">
        <p14:creationId xmlns:p14="http://schemas.microsoft.com/office/powerpoint/2010/main" val="1802269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24</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sp>
        <p:nvSpPr>
          <p:cNvPr id="14" name="TextBox 13"/>
          <p:cNvSpPr txBox="1"/>
          <p:nvPr/>
        </p:nvSpPr>
        <p:spPr>
          <a:xfrm>
            <a:off x="310896" y="1127052"/>
            <a:ext cx="8235945" cy="5370701"/>
          </a:xfrm>
          <a:prstGeom prst="rect">
            <a:avLst/>
          </a:prstGeom>
          <a:noFill/>
        </p:spPr>
        <p:txBody>
          <a:bodyPr wrap="square" rtlCol="0">
            <a:spAutoFit/>
          </a:bodyPr>
          <a:lstStyle/>
          <a:p>
            <a:r>
              <a:rPr lang="en-US" sz="1400" dirty="0"/>
              <a:t>Scenario: </a:t>
            </a:r>
          </a:p>
          <a:p>
            <a:r>
              <a:rPr lang="en-US" sz="1400" dirty="0"/>
              <a:t>We need</a:t>
            </a:r>
            <a:r>
              <a:rPr lang="en-SE" sz="1400" dirty="0"/>
              <a:t> 2 types of lawnmowers (</a:t>
            </a:r>
            <a:r>
              <a:rPr lang="en-SE" sz="1400" dirty="0" err="1"/>
              <a:t>AutoMover</a:t>
            </a:r>
            <a:r>
              <a:rPr lang="en-SE" sz="1400" dirty="0"/>
              <a:t>, </a:t>
            </a:r>
            <a:r>
              <a:rPr lang="en-SE" sz="1400" dirty="0" err="1"/>
              <a:t>RidingLawMower</a:t>
            </a:r>
            <a:r>
              <a:rPr lang="en-SE" sz="1400" dirty="0"/>
              <a:t>). They have a </a:t>
            </a:r>
            <a:r>
              <a:rPr lang="en-SE" sz="1400" dirty="0" err="1"/>
              <a:t>ArticleNumber</a:t>
            </a:r>
            <a:r>
              <a:rPr lang="en-SE" sz="1400" dirty="0"/>
              <a:t>, a Brand, a Fuel type (Petrol, Electricity). </a:t>
            </a:r>
          </a:p>
          <a:p>
            <a:r>
              <a:rPr lang="en-SE" sz="1400" dirty="0"/>
              <a:t>The </a:t>
            </a:r>
            <a:r>
              <a:rPr lang="en-SE" sz="1400" dirty="0" err="1"/>
              <a:t>AutoMover</a:t>
            </a:r>
            <a:r>
              <a:rPr lang="en-SE" sz="1400" dirty="0"/>
              <a:t> also have the possibility to set a time, to set a </a:t>
            </a:r>
            <a:r>
              <a:rPr lang="en-SE" sz="1400" dirty="0" err="1"/>
              <a:t>starttime</a:t>
            </a:r>
            <a:r>
              <a:rPr lang="en-SE" sz="1400" dirty="0"/>
              <a:t> and how long time to run. It can be started and stopped. </a:t>
            </a:r>
          </a:p>
          <a:p>
            <a:r>
              <a:rPr lang="en-SE" sz="1400" dirty="0"/>
              <a:t>The </a:t>
            </a:r>
            <a:r>
              <a:rPr lang="en-SE" sz="1400" dirty="0" err="1"/>
              <a:t>RidingLawMower</a:t>
            </a:r>
            <a:r>
              <a:rPr lang="en-SE" sz="1400" dirty="0"/>
              <a:t> also have the possibility to set the seat as </a:t>
            </a:r>
            <a:r>
              <a:rPr lang="en-SE" sz="1400" dirty="0" err="1"/>
              <a:t>SpringSeat</a:t>
            </a:r>
            <a:r>
              <a:rPr lang="en-SE" sz="1400" dirty="0"/>
              <a:t> or not.</a:t>
            </a:r>
          </a:p>
          <a:p>
            <a:r>
              <a:rPr lang="en-SE" sz="1400" dirty="0"/>
              <a:t>We also have a Stock that contain all lawnmowers and it keep a record of the </a:t>
            </a:r>
            <a:r>
              <a:rPr lang="en-SE" sz="1400" dirty="0" err="1"/>
              <a:t>saldo</a:t>
            </a:r>
            <a:r>
              <a:rPr lang="en-SE" sz="1400" dirty="0"/>
              <a:t> in the stock. It’s possible to Add/Remove lawnmower from the Stock, it’s possibly to print out the total list of mowers and also to print a list of a spec</a:t>
            </a:r>
            <a:r>
              <a:rPr lang="en-US" sz="1400" dirty="0"/>
              <a:t>i</a:t>
            </a:r>
            <a:r>
              <a:rPr lang="en-SE" sz="1400" dirty="0"/>
              <a:t>fic type of mowers.</a:t>
            </a:r>
          </a:p>
          <a:p>
            <a:endParaRPr lang="en-US" sz="1400" dirty="0"/>
          </a:p>
          <a:p>
            <a:r>
              <a:rPr lang="en-US" sz="1400" dirty="0"/>
              <a:t>Write to console</a:t>
            </a:r>
            <a:r>
              <a:rPr lang="en-SE" sz="1400" dirty="0"/>
              <a:t>, Ex:</a:t>
            </a:r>
          </a:p>
          <a:p>
            <a:r>
              <a:rPr lang="en-SE" sz="1400" dirty="0"/>
              <a:t>“Mowers in stock”</a:t>
            </a:r>
          </a:p>
          <a:p>
            <a:r>
              <a:rPr lang="en-SE" sz="1400" dirty="0"/>
              <a:t>“</a:t>
            </a:r>
            <a:r>
              <a:rPr lang="en-SE" sz="1400" dirty="0" err="1"/>
              <a:t>ArtNr</a:t>
            </a:r>
            <a:r>
              <a:rPr lang="en-SE" sz="1400" dirty="0"/>
              <a:t>:  xxx  Brand: xxx  Type of fuel: xxx”</a:t>
            </a:r>
          </a:p>
          <a:p>
            <a:r>
              <a:rPr lang="en-SE" sz="1400" dirty="0"/>
              <a:t>“Auto Mowers in stock”</a:t>
            </a:r>
          </a:p>
          <a:p>
            <a:r>
              <a:rPr lang="en-SE" sz="1400" dirty="0"/>
              <a:t>“</a:t>
            </a:r>
            <a:r>
              <a:rPr lang="en-SE" sz="1400" dirty="0" err="1"/>
              <a:t>ArtNr</a:t>
            </a:r>
            <a:r>
              <a:rPr lang="en-SE" sz="1400" dirty="0"/>
              <a:t>:  xxx  Brand: xxx  Type of fuel: xxx  Start: </a:t>
            </a:r>
            <a:r>
              <a:rPr lang="en-SE" sz="1400" dirty="0" err="1"/>
              <a:t>xxxx</a:t>
            </a:r>
            <a:r>
              <a:rPr lang="en-SE" sz="1400" dirty="0"/>
              <a:t>  Active: xx”</a:t>
            </a:r>
          </a:p>
          <a:p>
            <a:r>
              <a:rPr lang="en-SE" sz="1400" dirty="0"/>
              <a:t>“Riding Lawn Mowers in stock”</a:t>
            </a:r>
          </a:p>
          <a:p>
            <a:r>
              <a:rPr lang="en-SE" sz="1400" dirty="0"/>
              <a:t>“</a:t>
            </a:r>
            <a:r>
              <a:rPr lang="en-SE" sz="1400" dirty="0" err="1"/>
              <a:t>ArtNr</a:t>
            </a:r>
            <a:r>
              <a:rPr lang="en-SE" sz="1400" dirty="0"/>
              <a:t>:  xxx  Brand: xxx  Type of fuel: xxx  Has </a:t>
            </a:r>
            <a:r>
              <a:rPr lang="en-SE" sz="1400" dirty="0" err="1"/>
              <a:t>SpringSeat</a:t>
            </a:r>
            <a:r>
              <a:rPr lang="en-SE" sz="1400" dirty="0"/>
              <a:t>: xx”</a:t>
            </a:r>
          </a:p>
          <a:p>
            <a:endParaRPr lang="en-SE" sz="1400" dirty="0"/>
          </a:p>
        </p:txBody>
      </p:sp>
      <p:sp>
        <p:nvSpPr>
          <p:cNvPr id="2" name="TextBox 1">
            <a:extLst>
              <a:ext uri="{FF2B5EF4-FFF2-40B4-BE49-F238E27FC236}">
                <a16:creationId xmlns:a16="http://schemas.microsoft.com/office/drawing/2014/main" id="{6C520F98-DA57-5E91-E914-89B9A2F6B3E4}"/>
              </a:ext>
            </a:extLst>
          </p:cNvPr>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W33</a:t>
            </a:r>
            <a:endParaRPr lang="sv-SE" sz="3200" b="1" dirty="0">
              <a:solidFill>
                <a:schemeClr val="tx2"/>
              </a:solidFill>
            </a:endParaRPr>
          </a:p>
        </p:txBody>
      </p:sp>
      <p:pic>
        <p:nvPicPr>
          <p:cNvPr id="12" name="Picture 11">
            <a:extLst>
              <a:ext uri="{FF2B5EF4-FFF2-40B4-BE49-F238E27FC236}">
                <a16:creationId xmlns:a16="http://schemas.microsoft.com/office/drawing/2014/main" id="{57BA3944-72FD-5344-9294-DAA9C495B7FD}"/>
              </a:ext>
            </a:extLst>
          </p:cNvPr>
          <p:cNvPicPr>
            <a:picLocks noChangeAspect="1"/>
          </p:cNvPicPr>
          <p:nvPr/>
        </p:nvPicPr>
        <p:blipFill>
          <a:blip r:embed="rId4"/>
          <a:stretch>
            <a:fillRect/>
          </a:stretch>
        </p:blipFill>
        <p:spPr>
          <a:xfrm>
            <a:off x="7464491" y="4666149"/>
            <a:ext cx="1251688" cy="776650"/>
          </a:xfrm>
          <a:prstGeom prst="rect">
            <a:avLst/>
          </a:prstGeom>
        </p:spPr>
      </p:pic>
      <p:pic>
        <p:nvPicPr>
          <p:cNvPr id="15" name="Picture 14">
            <a:extLst>
              <a:ext uri="{FF2B5EF4-FFF2-40B4-BE49-F238E27FC236}">
                <a16:creationId xmlns:a16="http://schemas.microsoft.com/office/drawing/2014/main" id="{3381B523-2900-4698-DB03-523FAC8B3EAE}"/>
              </a:ext>
            </a:extLst>
          </p:cNvPr>
          <p:cNvPicPr>
            <a:picLocks noChangeAspect="1"/>
          </p:cNvPicPr>
          <p:nvPr/>
        </p:nvPicPr>
        <p:blipFill>
          <a:blip r:embed="rId5"/>
          <a:stretch>
            <a:fillRect/>
          </a:stretch>
        </p:blipFill>
        <p:spPr>
          <a:xfrm>
            <a:off x="5888417" y="4466348"/>
            <a:ext cx="1325183" cy="976451"/>
          </a:xfrm>
          <a:prstGeom prst="rect">
            <a:avLst/>
          </a:prstGeom>
        </p:spPr>
      </p:pic>
    </p:spTree>
    <p:extLst>
      <p:ext uri="{BB962C8B-B14F-4D97-AF65-F5344CB8AC3E}">
        <p14:creationId xmlns:p14="http://schemas.microsoft.com/office/powerpoint/2010/main" val="81056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3</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a:t>
            </a:r>
            <a:r>
              <a:rPr lang="sv-SE" sz="3200" b="1" dirty="0">
                <a:solidFill>
                  <a:schemeClr val="tx2"/>
                </a:solidFill>
              </a:rPr>
              <a:t>1</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sp>
        <p:nvSpPr>
          <p:cNvPr id="3" name="TextBox 2">
            <a:extLst>
              <a:ext uri="{FF2B5EF4-FFF2-40B4-BE49-F238E27FC236}">
                <a16:creationId xmlns:a16="http://schemas.microsoft.com/office/drawing/2014/main" id="{FF417BB1-39E3-C6CA-3079-F30CBACF2B28}"/>
              </a:ext>
            </a:extLst>
          </p:cNvPr>
          <p:cNvSpPr txBox="1"/>
          <p:nvPr/>
        </p:nvSpPr>
        <p:spPr>
          <a:xfrm>
            <a:off x="310896" y="1127052"/>
            <a:ext cx="4318361" cy="3108543"/>
          </a:xfrm>
          <a:prstGeom prst="rect">
            <a:avLst/>
          </a:prstGeom>
          <a:noFill/>
        </p:spPr>
        <p:txBody>
          <a:bodyPr wrap="square" rtlCol="0">
            <a:spAutoFit/>
          </a:bodyPr>
          <a:lstStyle/>
          <a:p>
            <a:r>
              <a:rPr lang="en-US" sz="1400" dirty="0"/>
              <a:t>Scenario:</a:t>
            </a:r>
          </a:p>
          <a:p>
            <a:r>
              <a:rPr lang="en-US" sz="1400" dirty="0"/>
              <a:t>Create a Robot and make the robot walk forward 5m and pick up a box then go back to starting point and set down the box. The robot can only do one thing at time. (i.e., walk or grab stuff)</a:t>
            </a:r>
          </a:p>
          <a:p>
            <a:r>
              <a:rPr lang="en-US" sz="1400" dirty="0"/>
              <a:t>Data: The Robot should keep track of its position in a 2D area.</a:t>
            </a:r>
          </a:p>
          <a:p>
            <a:r>
              <a:rPr lang="en-US" sz="1400" dirty="0"/>
              <a:t>Write action to console i.e. </a:t>
            </a:r>
            <a:endParaRPr lang="en-SE" sz="1400" dirty="0"/>
          </a:p>
          <a:p>
            <a:r>
              <a:rPr lang="en-US" sz="1400" dirty="0"/>
              <a:t>‘</a:t>
            </a:r>
            <a:r>
              <a:rPr lang="en-SE" sz="1400" dirty="0"/>
              <a:t>Robot moved to </a:t>
            </a:r>
            <a:r>
              <a:rPr lang="en-US" sz="1400" dirty="0"/>
              <a:t>position X/Y’, </a:t>
            </a:r>
            <a:endParaRPr lang="en-SE" sz="1400" dirty="0"/>
          </a:p>
          <a:p>
            <a:r>
              <a:rPr lang="en-US" sz="1400" dirty="0"/>
              <a:t>“</a:t>
            </a:r>
            <a:r>
              <a:rPr lang="en-SE" sz="1400" dirty="0"/>
              <a:t>Robot p</a:t>
            </a:r>
            <a:r>
              <a:rPr lang="en-US" sz="1400" dirty="0"/>
              <a:t>ick</a:t>
            </a:r>
            <a:r>
              <a:rPr lang="en-SE" sz="1400" dirty="0"/>
              <a:t>ed</a:t>
            </a:r>
            <a:r>
              <a:rPr lang="en-US" sz="1400" dirty="0"/>
              <a:t> up </a:t>
            </a:r>
            <a:r>
              <a:rPr lang="en-SE" sz="1400" dirty="0"/>
              <a:t>the </a:t>
            </a:r>
            <a:r>
              <a:rPr lang="en-US" sz="1400" dirty="0"/>
              <a:t>box</a:t>
            </a:r>
            <a:r>
              <a:rPr lang="en-SE" sz="1400" dirty="0"/>
              <a:t> on </a:t>
            </a:r>
            <a:r>
              <a:rPr lang="en-US" sz="1400" dirty="0"/>
              <a:t>position X/Y</a:t>
            </a:r>
            <a:r>
              <a:rPr lang="en-SE" sz="1400" dirty="0"/>
              <a:t>”,</a:t>
            </a:r>
          </a:p>
          <a:p>
            <a:r>
              <a:rPr lang="en-SE" sz="1400" dirty="0"/>
              <a:t>“Robot sat down the box on </a:t>
            </a:r>
            <a:r>
              <a:rPr lang="en-US" sz="1400" dirty="0"/>
              <a:t>position X/Y</a:t>
            </a:r>
            <a:r>
              <a:rPr lang="en-SE" sz="1400" dirty="0"/>
              <a:t>”</a:t>
            </a:r>
            <a:endParaRPr lang="en-US" sz="1400" dirty="0"/>
          </a:p>
        </p:txBody>
      </p:sp>
      <p:pic>
        <p:nvPicPr>
          <p:cNvPr id="8" name="Picture 3">
            <a:extLst>
              <a:ext uri="{FF2B5EF4-FFF2-40B4-BE49-F238E27FC236}">
                <a16:creationId xmlns:a16="http://schemas.microsoft.com/office/drawing/2014/main" id="{87677CA8-C80D-224E-DF61-98917E276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1499" y="4631961"/>
            <a:ext cx="1711008" cy="1384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5856FDB0-B330-237A-1C07-873AA5147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5530" y="1847461"/>
            <a:ext cx="2828193" cy="396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ounded Rectangular Callout 12">
            <a:extLst>
              <a:ext uri="{FF2B5EF4-FFF2-40B4-BE49-F238E27FC236}">
                <a16:creationId xmlns:a16="http://schemas.microsoft.com/office/drawing/2014/main" id="{6B7F2732-BBE2-CF51-8366-5CD328403753}"/>
              </a:ext>
            </a:extLst>
          </p:cNvPr>
          <p:cNvSpPr/>
          <p:nvPr/>
        </p:nvSpPr>
        <p:spPr bwMode="auto">
          <a:xfrm>
            <a:off x="6693728" y="582739"/>
            <a:ext cx="1829995" cy="979714"/>
          </a:xfrm>
          <a:prstGeom prst="wedgeRoundRectCallout">
            <a:avLst>
              <a:gd name="adj1" fmla="val -19243"/>
              <a:gd name="adj2" fmla="val 82500"/>
              <a:gd name="adj3" fmla="val 16667"/>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24CB274F-9CBA-29AC-FF83-04C336291A76}"/>
              </a:ext>
            </a:extLst>
          </p:cNvPr>
          <p:cNvSpPr txBox="1"/>
          <p:nvPr/>
        </p:nvSpPr>
        <p:spPr>
          <a:xfrm>
            <a:off x="6693728" y="758544"/>
            <a:ext cx="1887055" cy="630942"/>
          </a:xfrm>
          <a:prstGeom prst="rect">
            <a:avLst/>
          </a:prstGeom>
          <a:noFill/>
          <a:ln>
            <a:noFill/>
          </a:ln>
          <a:effectLst/>
        </p:spPr>
        <p:txBody>
          <a:bodyPr wrap="none" rtlCol="0">
            <a:spAutoFit/>
          </a:bodyPr>
          <a:lstStyle/>
          <a:p>
            <a:r>
              <a:rPr lang="en-SE" sz="1400" dirty="0"/>
              <a:t>Hello, </a:t>
            </a:r>
            <a:r>
              <a:rPr lang="sv-SE" sz="1400" dirty="0"/>
              <a:t>I can walk and </a:t>
            </a:r>
          </a:p>
          <a:p>
            <a:r>
              <a:rPr lang="sv-SE" sz="1400" dirty="0"/>
              <a:t>carry boxes.</a:t>
            </a:r>
          </a:p>
        </p:txBody>
      </p:sp>
    </p:spTree>
    <p:extLst>
      <p:ext uri="{BB962C8B-B14F-4D97-AF65-F5344CB8AC3E}">
        <p14:creationId xmlns:p14="http://schemas.microsoft.com/office/powerpoint/2010/main" val="66864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4</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W2</a:t>
            </a:r>
            <a:endParaRPr lang="sv-SE" sz="3200" b="1" dirty="0">
              <a:solidFill>
                <a:schemeClr val="tx2"/>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pic>
        <p:nvPicPr>
          <p:cNvPr id="8" name="Picture 3">
            <a:extLst>
              <a:ext uri="{FF2B5EF4-FFF2-40B4-BE49-F238E27FC236}">
                <a16:creationId xmlns:a16="http://schemas.microsoft.com/office/drawing/2014/main" id="{87677CA8-C80D-224E-DF61-98917E276F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2158" y="4658180"/>
            <a:ext cx="1711008" cy="1384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5856FDB0-B330-237A-1C07-873AA51476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5530" y="1847461"/>
            <a:ext cx="2828193" cy="396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ounded Rectangular Callout 12">
            <a:extLst>
              <a:ext uri="{FF2B5EF4-FFF2-40B4-BE49-F238E27FC236}">
                <a16:creationId xmlns:a16="http://schemas.microsoft.com/office/drawing/2014/main" id="{6B7F2732-BBE2-CF51-8366-5CD328403753}"/>
              </a:ext>
            </a:extLst>
          </p:cNvPr>
          <p:cNvSpPr/>
          <p:nvPr/>
        </p:nvSpPr>
        <p:spPr bwMode="auto">
          <a:xfrm>
            <a:off x="6693728" y="582739"/>
            <a:ext cx="1829995" cy="979714"/>
          </a:xfrm>
          <a:prstGeom prst="wedgeRoundRectCallout">
            <a:avLst>
              <a:gd name="adj1" fmla="val -19243"/>
              <a:gd name="adj2" fmla="val 82500"/>
              <a:gd name="adj3" fmla="val 16667"/>
            </a:avLst>
          </a:prstGeom>
          <a:noFill/>
          <a:ln w="9525" cap="flat" cmpd="sng" algn="ctr">
            <a:solidFill>
              <a:schemeClr val="tx1"/>
            </a:solid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sv-SE" sz="2000" b="0" i="0" u="none" strike="noStrike" cap="none" normalizeH="0" baseline="0">
              <a:ln>
                <a:noFill/>
              </a:ln>
              <a:solidFill>
                <a:schemeClr val="tx1"/>
              </a:solidFill>
              <a:effectLst/>
              <a:latin typeface="Arial" charset="0"/>
            </a:endParaRPr>
          </a:p>
        </p:txBody>
      </p:sp>
      <p:sp>
        <p:nvSpPr>
          <p:cNvPr id="2" name="TextBox 1">
            <a:extLst>
              <a:ext uri="{FF2B5EF4-FFF2-40B4-BE49-F238E27FC236}">
                <a16:creationId xmlns:a16="http://schemas.microsoft.com/office/drawing/2014/main" id="{932697C5-5886-AB26-DD63-C20B896569B5}"/>
              </a:ext>
            </a:extLst>
          </p:cNvPr>
          <p:cNvSpPr txBox="1"/>
          <p:nvPr/>
        </p:nvSpPr>
        <p:spPr>
          <a:xfrm>
            <a:off x="6693728" y="709854"/>
            <a:ext cx="2015412" cy="630942"/>
          </a:xfrm>
          <a:prstGeom prst="rect">
            <a:avLst/>
          </a:prstGeom>
          <a:noFill/>
          <a:ln>
            <a:noFill/>
          </a:ln>
        </p:spPr>
        <p:txBody>
          <a:bodyPr wrap="square" rtlCol="0">
            <a:spAutoFit/>
          </a:bodyPr>
          <a:lstStyle/>
          <a:p>
            <a:r>
              <a:rPr lang="en-SE" sz="1400" dirty="0"/>
              <a:t>Hello,</a:t>
            </a:r>
          </a:p>
          <a:p>
            <a:r>
              <a:rPr lang="sv-SE" sz="1400" dirty="0"/>
              <a:t>I log everything I do.</a:t>
            </a:r>
          </a:p>
        </p:txBody>
      </p:sp>
      <p:sp>
        <p:nvSpPr>
          <p:cNvPr id="9" name="TextBox 8">
            <a:extLst>
              <a:ext uri="{FF2B5EF4-FFF2-40B4-BE49-F238E27FC236}">
                <a16:creationId xmlns:a16="http://schemas.microsoft.com/office/drawing/2014/main" id="{0E0974CA-8E53-016D-D58F-11ED595A5EA0}"/>
              </a:ext>
            </a:extLst>
          </p:cNvPr>
          <p:cNvSpPr txBox="1"/>
          <p:nvPr/>
        </p:nvSpPr>
        <p:spPr>
          <a:xfrm>
            <a:off x="310896" y="1127052"/>
            <a:ext cx="5111885" cy="3539430"/>
          </a:xfrm>
          <a:prstGeom prst="rect">
            <a:avLst/>
          </a:prstGeom>
          <a:noFill/>
        </p:spPr>
        <p:txBody>
          <a:bodyPr wrap="square" rtlCol="0">
            <a:spAutoFit/>
          </a:bodyPr>
          <a:lstStyle/>
          <a:p>
            <a:r>
              <a:rPr lang="en-US" sz="1400" dirty="0"/>
              <a:t>Scenario:</a:t>
            </a:r>
          </a:p>
          <a:p>
            <a:r>
              <a:rPr lang="en-US" sz="1400" dirty="0"/>
              <a:t>Our robot must log all action he take. It should be possible to switch to any type of log-target (targets: file, debug, printer, null)</a:t>
            </a:r>
          </a:p>
          <a:p>
            <a:r>
              <a:rPr lang="en-US" sz="1400" dirty="0"/>
              <a:t>Write action to console i.e. </a:t>
            </a:r>
            <a:endParaRPr lang="en-SE" sz="1400" dirty="0"/>
          </a:p>
          <a:p>
            <a:r>
              <a:rPr lang="en-SE" sz="1400" dirty="0"/>
              <a:t>“ #logplace# logged: Robot moved to </a:t>
            </a:r>
            <a:r>
              <a:rPr lang="en-US" sz="1400" dirty="0"/>
              <a:t>position X/Y</a:t>
            </a:r>
            <a:r>
              <a:rPr lang="en-SE" sz="1400" dirty="0"/>
              <a:t>”</a:t>
            </a:r>
            <a:r>
              <a:rPr lang="en-US" sz="1400" dirty="0"/>
              <a:t>, </a:t>
            </a:r>
            <a:endParaRPr lang="en-SE" sz="1400" dirty="0"/>
          </a:p>
          <a:p>
            <a:r>
              <a:rPr lang="en-US" sz="1400" dirty="0"/>
              <a:t>“</a:t>
            </a:r>
            <a:r>
              <a:rPr lang="en-SE" sz="1400" dirty="0"/>
              <a:t>#logplace# logged: Robot p</a:t>
            </a:r>
            <a:r>
              <a:rPr lang="en-US" sz="1400" dirty="0"/>
              <a:t>ick</a:t>
            </a:r>
            <a:r>
              <a:rPr lang="en-SE" sz="1400" dirty="0"/>
              <a:t>ed</a:t>
            </a:r>
            <a:r>
              <a:rPr lang="en-US" sz="1400" dirty="0"/>
              <a:t> up </a:t>
            </a:r>
            <a:r>
              <a:rPr lang="en-SE" sz="1400" dirty="0"/>
              <a:t>the </a:t>
            </a:r>
            <a:r>
              <a:rPr lang="en-US" sz="1400" dirty="0"/>
              <a:t>box</a:t>
            </a:r>
            <a:r>
              <a:rPr lang="en-SE" sz="1400" dirty="0"/>
              <a:t> on </a:t>
            </a:r>
            <a:r>
              <a:rPr lang="en-US" sz="1400" dirty="0"/>
              <a:t>position X/Y</a:t>
            </a:r>
            <a:r>
              <a:rPr lang="en-SE" sz="1400" dirty="0"/>
              <a:t>”,</a:t>
            </a:r>
          </a:p>
          <a:p>
            <a:r>
              <a:rPr lang="en-SE" sz="1400" dirty="0"/>
              <a:t>“#</a:t>
            </a:r>
            <a:r>
              <a:rPr lang="en-SE" sz="1400" dirty="0" err="1"/>
              <a:t>logplace</a:t>
            </a:r>
            <a:r>
              <a:rPr lang="en-SE" sz="1400" dirty="0"/>
              <a:t># logged: Robot sat down the box on </a:t>
            </a:r>
            <a:r>
              <a:rPr lang="en-US" sz="1400" dirty="0"/>
              <a:t>position X/Y</a:t>
            </a:r>
            <a:r>
              <a:rPr lang="en-SE" sz="1400" dirty="0"/>
              <a:t>”</a:t>
            </a:r>
            <a:endParaRPr lang="en-US" sz="1400" dirty="0"/>
          </a:p>
          <a:p>
            <a:endParaRPr lang="en-SE" sz="1400" dirty="0"/>
          </a:p>
          <a:p>
            <a:r>
              <a:rPr lang="en-SE" sz="1400" dirty="0"/>
              <a:t>Import</a:t>
            </a:r>
            <a:r>
              <a:rPr lang="en-US" sz="1400" dirty="0"/>
              <a:t>a</a:t>
            </a:r>
            <a:r>
              <a:rPr lang="en-SE" sz="1400" dirty="0" err="1"/>
              <a:t>nt</a:t>
            </a:r>
            <a:r>
              <a:rPr lang="en-SE" sz="1400" dirty="0"/>
              <a:t>:</a:t>
            </a:r>
          </a:p>
          <a:p>
            <a:r>
              <a:rPr lang="en-SE" sz="1400" dirty="0"/>
              <a:t>You are NOT allowed to change any existing code, just add new one or delete existing one.</a:t>
            </a:r>
          </a:p>
        </p:txBody>
      </p:sp>
    </p:spTree>
    <p:extLst>
      <p:ext uri="{BB962C8B-B14F-4D97-AF65-F5344CB8AC3E}">
        <p14:creationId xmlns:p14="http://schemas.microsoft.com/office/powerpoint/2010/main" val="1492660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5</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959" y="1057079"/>
            <a:ext cx="4385042"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a:t>
            </a:r>
            <a:r>
              <a:rPr lang="sv-SE" sz="3200" b="1" dirty="0">
                <a:solidFill>
                  <a:schemeClr val="tx2"/>
                </a:solidFill>
              </a:rPr>
              <a:t>1</a:t>
            </a:r>
            <a:r>
              <a:rPr lang="en-SE" sz="3200" b="1" dirty="0">
                <a:solidFill>
                  <a:schemeClr val="tx2"/>
                </a:solidFill>
              </a:rPr>
              <a:t>2</a:t>
            </a:r>
            <a:endParaRPr lang="sv-SE" sz="3200" b="1" dirty="0">
              <a:solidFill>
                <a:schemeClr val="tx2"/>
              </a:solidFill>
            </a:endParaRPr>
          </a:p>
        </p:txBody>
      </p:sp>
      <p:sp>
        <p:nvSpPr>
          <p:cNvPr id="9" name="TextBox 8"/>
          <p:cNvSpPr txBox="1"/>
          <p:nvPr/>
        </p:nvSpPr>
        <p:spPr>
          <a:xfrm>
            <a:off x="310895" y="1127052"/>
            <a:ext cx="5035545" cy="4508927"/>
          </a:xfrm>
          <a:prstGeom prst="rect">
            <a:avLst/>
          </a:prstGeom>
          <a:noFill/>
        </p:spPr>
        <p:txBody>
          <a:bodyPr wrap="square" rtlCol="0">
            <a:spAutoFit/>
          </a:bodyPr>
          <a:lstStyle/>
          <a:p>
            <a:r>
              <a:rPr lang="en-US" sz="1400" dirty="0"/>
              <a:t>Scenario: </a:t>
            </a:r>
          </a:p>
          <a:p>
            <a:r>
              <a:rPr lang="en-US" sz="1400" dirty="0"/>
              <a:t>Our room has some electric equipment's (light, fan.). The equipment's are arranged in a way where they could be controlled by switches. </a:t>
            </a:r>
          </a:p>
          <a:p>
            <a:r>
              <a:rPr lang="en-US" sz="1400" dirty="0"/>
              <a:t>At any time, you can replace or troubleshoot an electrical equipment without touching the other things. </a:t>
            </a:r>
          </a:p>
          <a:p>
            <a:r>
              <a:rPr lang="en-US" sz="1400" dirty="0"/>
              <a:t>Write action to console i.e. </a:t>
            </a:r>
          </a:p>
          <a:p>
            <a:r>
              <a:rPr lang="en-US" sz="1400" dirty="0"/>
              <a:t>‘</a:t>
            </a:r>
            <a:r>
              <a:rPr lang="en-SE" sz="1400" dirty="0"/>
              <a:t>#switchname#</a:t>
            </a:r>
            <a:r>
              <a:rPr lang="en-US" sz="1400" dirty="0"/>
              <a:t> switch is toggled On/Off…’</a:t>
            </a:r>
          </a:p>
          <a:p>
            <a:r>
              <a:rPr lang="en-US" sz="1400" dirty="0"/>
              <a:t>‘</a:t>
            </a:r>
            <a:r>
              <a:rPr lang="en-SE" sz="1400" dirty="0"/>
              <a:t>#unitname#</a:t>
            </a:r>
            <a:r>
              <a:rPr lang="en-US" sz="1400" dirty="0"/>
              <a:t> is toggled On/Off…’</a:t>
            </a:r>
            <a:endParaRPr lang="en-SE" sz="1400" dirty="0"/>
          </a:p>
          <a:p>
            <a:endParaRPr lang="en-SE" sz="1400" dirty="0"/>
          </a:p>
          <a:p>
            <a:r>
              <a:rPr lang="en-SE" sz="1400" dirty="0"/>
              <a:t>You have a:</a:t>
            </a:r>
          </a:p>
          <a:p>
            <a:r>
              <a:rPr lang="en-SE" sz="1400" dirty="0"/>
              <a:t>- light</a:t>
            </a:r>
          </a:p>
          <a:p>
            <a:r>
              <a:rPr lang="en-SE" sz="1400" dirty="0"/>
              <a:t>- fan</a:t>
            </a:r>
          </a:p>
          <a:p>
            <a:r>
              <a:rPr lang="en-SE" sz="1400" dirty="0"/>
              <a:t>- standard switch</a:t>
            </a:r>
          </a:p>
          <a:p>
            <a:r>
              <a:rPr lang="en-SE" sz="1400" dirty="0"/>
              <a:t>- fancy switch</a:t>
            </a:r>
            <a:endParaRPr lang="en-US" sz="1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spTree>
    <p:extLst>
      <p:ext uri="{BB962C8B-B14F-4D97-AF65-F5344CB8AC3E}">
        <p14:creationId xmlns:p14="http://schemas.microsoft.com/office/powerpoint/2010/main" val="254723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6</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W13</a:t>
            </a:r>
            <a:endParaRPr lang="sv-SE" sz="3200" b="1" dirty="0">
              <a:solidFill>
                <a:schemeClr val="tx2"/>
              </a:solidFill>
            </a:endParaRPr>
          </a:p>
        </p:txBody>
      </p:sp>
      <p:sp>
        <p:nvSpPr>
          <p:cNvPr id="9" name="TextBox 8"/>
          <p:cNvSpPr txBox="1"/>
          <p:nvPr/>
        </p:nvSpPr>
        <p:spPr>
          <a:xfrm>
            <a:off x="310896" y="1127052"/>
            <a:ext cx="8618500" cy="1384995"/>
          </a:xfrm>
          <a:prstGeom prst="rect">
            <a:avLst/>
          </a:prstGeom>
          <a:noFill/>
        </p:spPr>
        <p:txBody>
          <a:bodyPr wrap="square" rtlCol="0">
            <a:spAutoFit/>
          </a:bodyPr>
          <a:lstStyle/>
          <a:p>
            <a:r>
              <a:rPr lang="en-US" sz="1400" dirty="0"/>
              <a:t>Scenario: </a:t>
            </a:r>
          </a:p>
          <a:p>
            <a:r>
              <a:rPr lang="en-US" sz="1400" dirty="0"/>
              <a:t>Implement  some kind of expense approval, the developer request some money to spend (new PC). We have following roles -&gt; </a:t>
            </a:r>
            <a:r>
              <a:rPr lang="sv-SE" sz="1400" dirty="0"/>
              <a:t>Economist/The Boss/Team Leader/Developer. The Boss is allowed to approve up to 10000kr, Team Leader max 2000kr, Developer max 500kr, Economist say no to everything.</a:t>
            </a:r>
            <a:endParaRPr lang="en-US" sz="1400" dirty="0"/>
          </a:p>
          <a:p>
            <a:r>
              <a:rPr lang="en-US" sz="1400" dirty="0"/>
              <a:t>Write action to console i.e. ‘</a:t>
            </a:r>
            <a:r>
              <a:rPr lang="sv-SE" sz="1400" dirty="0"/>
              <a:t>Developer approves</a:t>
            </a:r>
            <a:r>
              <a:rPr lang="en-US" sz="1400" dirty="0"/>
              <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pic>
        <p:nvPicPr>
          <p:cNvPr id="1026" name="Picture 2" descr="https://encrypted-tbn1.gstatic.com/images?q=tbn:ANd9GcSjtia65p_jqnmW74xqsHGBjwOMUuauqdjj7orRy7a3fK0mb9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4170" y="3031833"/>
            <a:ext cx="3475529" cy="2491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507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308829" y="3343395"/>
            <a:ext cx="1309350" cy="1507736"/>
          </a:xfrm>
          <a:prstGeom prst="rect">
            <a:avLst/>
          </a:prstGeom>
        </p:spPr>
      </p:pic>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7</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W14</a:t>
            </a:r>
            <a:endParaRPr lang="sv-SE" sz="3200" b="1" dirty="0">
              <a:solidFill>
                <a:schemeClr val="tx2"/>
              </a:solidFill>
            </a:endParaRPr>
          </a:p>
        </p:txBody>
      </p:sp>
      <p:sp>
        <p:nvSpPr>
          <p:cNvPr id="9" name="TextBox 8"/>
          <p:cNvSpPr txBox="1"/>
          <p:nvPr/>
        </p:nvSpPr>
        <p:spPr>
          <a:xfrm>
            <a:off x="310896" y="1127052"/>
            <a:ext cx="6453798" cy="1492716"/>
          </a:xfrm>
          <a:prstGeom prst="rect">
            <a:avLst/>
          </a:prstGeom>
          <a:noFill/>
        </p:spPr>
        <p:txBody>
          <a:bodyPr wrap="square" rtlCol="0">
            <a:spAutoFit/>
          </a:bodyPr>
          <a:lstStyle/>
          <a:p>
            <a:r>
              <a:rPr lang="en-US" sz="1400" dirty="0"/>
              <a:t>Scenario: </a:t>
            </a:r>
          </a:p>
          <a:p>
            <a:r>
              <a:rPr lang="en-US" sz="1400" dirty="0"/>
              <a:t>Build a traffic light. For each (5 times) Toggle you call, it should change to next light. </a:t>
            </a:r>
          </a:p>
          <a:p>
            <a:r>
              <a:rPr lang="en-US" sz="1400" dirty="0"/>
              <a:t>It should be possible to start with any color.</a:t>
            </a:r>
          </a:p>
          <a:p>
            <a:r>
              <a:rPr lang="en-US" sz="1400" dirty="0"/>
              <a:t>Write action to console i.e. ‘Red Light On…’</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pic>
        <p:nvPicPr>
          <p:cNvPr id="2" name="Picture 1"/>
          <p:cNvPicPr>
            <a:picLocks noChangeAspect="1"/>
          </p:cNvPicPr>
          <p:nvPr/>
        </p:nvPicPr>
        <p:blipFill>
          <a:blip r:embed="rId5"/>
          <a:stretch>
            <a:fillRect/>
          </a:stretch>
        </p:blipFill>
        <p:spPr>
          <a:xfrm>
            <a:off x="1593811" y="3361630"/>
            <a:ext cx="4815744" cy="1440829"/>
          </a:xfrm>
          <a:prstGeom prst="rect">
            <a:avLst/>
          </a:prstGeom>
        </p:spPr>
      </p:pic>
    </p:spTree>
    <p:extLst>
      <p:ext uri="{BB962C8B-B14F-4D97-AF65-F5344CB8AC3E}">
        <p14:creationId xmlns:p14="http://schemas.microsoft.com/office/powerpoint/2010/main" val="294590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8</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W15</a:t>
            </a:r>
            <a:endParaRPr lang="sv-SE" sz="3200" b="1" dirty="0">
              <a:solidFill>
                <a:schemeClr val="tx2"/>
              </a:solidFill>
            </a:endParaRPr>
          </a:p>
        </p:txBody>
      </p:sp>
      <p:sp>
        <p:nvSpPr>
          <p:cNvPr id="9" name="TextBox 8"/>
          <p:cNvSpPr txBox="1"/>
          <p:nvPr/>
        </p:nvSpPr>
        <p:spPr>
          <a:xfrm>
            <a:off x="310896" y="1127052"/>
            <a:ext cx="6453798" cy="2677656"/>
          </a:xfrm>
          <a:prstGeom prst="rect">
            <a:avLst/>
          </a:prstGeom>
          <a:noFill/>
        </p:spPr>
        <p:txBody>
          <a:bodyPr wrap="square" rtlCol="0">
            <a:spAutoFit/>
          </a:bodyPr>
          <a:lstStyle/>
          <a:p>
            <a:r>
              <a:rPr lang="en-US" sz="1400" dirty="0"/>
              <a:t>Scenario: </a:t>
            </a:r>
          </a:p>
          <a:p>
            <a:r>
              <a:rPr lang="en-US" sz="1400" dirty="0" err="1"/>
              <a:t>Bildepån</a:t>
            </a:r>
            <a:r>
              <a:rPr lang="en-US" sz="1400" dirty="0"/>
              <a:t> in </a:t>
            </a:r>
            <a:r>
              <a:rPr lang="en-US" sz="1400" dirty="0" err="1"/>
              <a:t>Varberg</a:t>
            </a:r>
            <a:r>
              <a:rPr lang="en-US" sz="1400" dirty="0"/>
              <a:t> sell cars, sometimes Volvo Car’s do campaigns so they can sell more cars. Make it possible to create offers on cars without changing the car’s original property values. No inheritance on the car entity is allowed.</a:t>
            </a:r>
          </a:p>
          <a:p>
            <a:r>
              <a:rPr lang="en-US" sz="1400" dirty="0"/>
              <a:t>We have a entity: V70 (Properties: Make, Model, Price) .</a:t>
            </a:r>
          </a:p>
          <a:p>
            <a:r>
              <a:rPr lang="en-US" sz="1400" dirty="0"/>
              <a:t>Discount is 25% off price.</a:t>
            </a:r>
          </a:p>
          <a:p>
            <a:r>
              <a:rPr lang="en-US" sz="1400" dirty="0"/>
              <a:t>Write action to console i.e. </a:t>
            </a:r>
          </a:p>
          <a:p>
            <a:r>
              <a:rPr lang="en-US" sz="1400" dirty="0"/>
              <a:t>‘V70 base price are…’</a:t>
            </a:r>
          </a:p>
          <a:p>
            <a:r>
              <a:rPr lang="en-US" sz="1400" dirty="0"/>
              <a:t>‘V70 price with 25 % discount are….’</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94522" y="3603905"/>
            <a:ext cx="1601950" cy="25562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www.carmantic.com/wp-content/uploads/Volvo-Car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96" y="3918857"/>
            <a:ext cx="6749208" cy="224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148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r>
              <a:rPr lang="sv-SE"/>
              <a:t>Bernt Johansson</a:t>
            </a:r>
            <a:endParaRPr lang="sv-SE" dirty="0"/>
          </a:p>
        </p:txBody>
      </p:sp>
      <p:sp>
        <p:nvSpPr>
          <p:cNvPr id="5" name="Slide Number Placeholder 4"/>
          <p:cNvSpPr>
            <a:spLocks noGrp="1"/>
          </p:cNvSpPr>
          <p:nvPr>
            <p:ph type="sldNum" sz="quarter" idx="11"/>
          </p:nvPr>
        </p:nvSpPr>
        <p:spPr/>
        <p:txBody>
          <a:bodyPr/>
          <a:lstStyle/>
          <a:p>
            <a:fld id="{71268CC7-0666-4EE7-832A-60198C1BADDC}" type="slidenum">
              <a:rPr lang="sv-SE"/>
              <a:pPr/>
              <a:t>9</a:t>
            </a:fld>
            <a:endParaRPr lang="sv-SE"/>
          </a:p>
        </p:txBody>
      </p:sp>
      <p:sp>
        <p:nvSpPr>
          <p:cNvPr id="6" name="Date Placeholder 5"/>
          <p:cNvSpPr>
            <a:spLocks noGrp="1"/>
          </p:cNvSpPr>
          <p:nvPr>
            <p:ph type="dt" sz="half" idx="12"/>
          </p:nvPr>
        </p:nvSpPr>
        <p:spPr/>
        <p:txBody>
          <a:bodyPr/>
          <a:lstStyle/>
          <a:p>
            <a:r>
              <a:rPr lang="sv-SE"/>
              <a:t>2022 7 November</a:t>
            </a:r>
            <a:endParaRPr lang="sv-SE" dirty="0"/>
          </a:p>
        </p:txBody>
      </p:sp>
      <p:sp>
        <p:nvSpPr>
          <p:cNvPr id="7" name="TextBox 6"/>
          <p:cNvSpPr txBox="1"/>
          <p:nvPr/>
        </p:nvSpPr>
        <p:spPr>
          <a:xfrm>
            <a:off x="310896" y="290352"/>
            <a:ext cx="8485576" cy="584775"/>
          </a:xfrm>
          <a:prstGeom prst="rect">
            <a:avLst/>
          </a:prstGeom>
          <a:noFill/>
        </p:spPr>
        <p:txBody>
          <a:bodyPr wrap="square" rtlCol="0">
            <a:spAutoFit/>
          </a:bodyPr>
          <a:lstStyle/>
          <a:p>
            <a:pPr lvl="1" algn="ctr"/>
            <a:r>
              <a:rPr lang="sv-SE" sz="3200" b="1" dirty="0">
                <a:solidFill>
                  <a:schemeClr val="tx2"/>
                </a:solidFill>
              </a:rPr>
              <a:t>Hands On #</a:t>
            </a:r>
            <a:r>
              <a:rPr lang="en-SE" sz="3200" b="1" dirty="0">
                <a:solidFill>
                  <a:schemeClr val="tx2"/>
                </a:solidFill>
              </a:rPr>
              <a:t>W16</a:t>
            </a:r>
            <a:endParaRPr lang="sv-SE" sz="3200" b="1" dirty="0">
              <a:solidFill>
                <a:schemeClr val="tx2"/>
              </a:solidFill>
            </a:endParaRPr>
          </a:p>
        </p:txBody>
      </p:sp>
      <p:sp>
        <p:nvSpPr>
          <p:cNvPr id="9" name="TextBox 8"/>
          <p:cNvSpPr txBox="1"/>
          <p:nvPr/>
        </p:nvSpPr>
        <p:spPr>
          <a:xfrm>
            <a:off x="310896" y="1127052"/>
            <a:ext cx="6453798" cy="1815882"/>
          </a:xfrm>
          <a:prstGeom prst="rect">
            <a:avLst/>
          </a:prstGeom>
          <a:noFill/>
        </p:spPr>
        <p:txBody>
          <a:bodyPr wrap="square" rtlCol="0">
            <a:spAutoFit/>
          </a:bodyPr>
          <a:lstStyle/>
          <a:p>
            <a:r>
              <a:rPr lang="en-US" sz="1400" dirty="0"/>
              <a:t>Scenario: </a:t>
            </a:r>
          </a:p>
          <a:p>
            <a:r>
              <a:rPr lang="en-US" sz="1400" dirty="0"/>
              <a:t>The Beatles need a way so they can communicate</a:t>
            </a:r>
            <a:r>
              <a:rPr lang="en-SE" sz="1400" dirty="0"/>
              <a:t> (Chatroom)</a:t>
            </a:r>
            <a:r>
              <a:rPr lang="en-US" sz="1400" dirty="0"/>
              <a:t>. For now, they can only send to one person at a time. Send a simple string message.</a:t>
            </a:r>
          </a:p>
          <a:p>
            <a:r>
              <a:rPr lang="en-US" sz="1400" dirty="0"/>
              <a:t>Chatroom interface: Register, </a:t>
            </a:r>
            <a:r>
              <a:rPr lang="en-US" sz="1400" dirty="0" err="1"/>
              <a:t>UnRegister</a:t>
            </a:r>
            <a:r>
              <a:rPr lang="en-US" sz="1400" dirty="0"/>
              <a:t>, Send</a:t>
            </a:r>
          </a:p>
          <a:p>
            <a:r>
              <a:rPr lang="en-US" sz="1400" dirty="0"/>
              <a:t>Beatle interface: Name, Send, Receive </a:t>
            </a:r>
          </a:p>
          <a:p>
            <a:r>
              <a:rPr lang="en-US" sz="1400" dirty="0"/>
              <a:t>Write to console i.e. ‘To a Beatle </a:t>
            </a:r>
            <a:r>
              <a:rPr lang="en-US" sz="1400" dirty="0" err="1"/>
              <a:t>yyy</a:t>
            </a:r>
            <a:r>
              <a:rPr lang="en-US" sz="1400" dirty="0"/>
              <a:t> from xxx’</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96" y="370301"/>
            <a:ext cx="838200" cy="504825"/>
          </a:xfrm>
          <a:prstGeom prst="rect">
            <a:avLst/>
          </a:prstGeom>
        </p:spPr>
      </p:pic>
      <p:pic>
        <p:nvPicPr>
          <p:cNvPr id="2" name="Picture 2" descr="http://www.loseweightfastonline.com/wp-content/uploads/2014/03/Chat_Peop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694" y="3450237"/>
            <a:ext cx="3810000" cy="25241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madeinatlantis.com/wp-content/uploads/2011/09/the-beatle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7529" y="3429000"/>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077532"/>
      </p:ext>
    </p:extLst>
  </p:cSld>
  <p:clrMapOvr>
    <a:masterClrMapping/>
  </p:clrMapOvr>
</p:sld>
</file>

<file path=ppt/theme/theme1.xml><?xml version="1.0" encoding="utf-8"?>
<a:theme xmlns:a="http://schemas.openxmlformats.org/drawingml/2006/main" name="1_Landscape">
  <a:themeElements>
    <a:clrScheme name="Custom 2">
      <a:dk1>
        <a:srgbClr val="000000"/>
      </a:dk1>
      <a:lt1>
        <a:srgbClr val="FFFFFF"/>
      </a:lt1>
      <a:dk2>
        <a:srgbClr val="616161"/>
      </a:dk2>
      <a:lt2>
        <a:srgbClr val="9D9E9C"/>
      </a:lt2>
      <a:accent1>
        <a:srgbClr val="B1BCC8"/>
      </a:accent1>
      <a:accent2>
        <a:srgbClr val="627890"/>
      </a:accent2>
      <a:accent3>
        <a:srgbClr val="FFFFFF"/>
      </a:accent3>
      <a:accent4>
        <a:srgbClr val="000000"/>
      </a:accent4>
      <a:accent5>
        <a:srgbClr val="D5DAE0"/>
      </a:accent5>
      <a:accent6>
        <a:srgbClr val="586C82"/>
      </a:accent6>
      <a:hlink>
        <a:srgbClr val="0070C0"/>
      </a:hlink>
      <a:folHlink>
        <a:srgbClr val="0070C0"/>
      </a:folHlink>
    </a:clrScheme>
    <a:fontScheme name="Floor_VolvoI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sv-SE"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sv-SE" sz="2000" b="0" i="0" u="none" strike="noStrike" cap="none" normalizeH="0" baseline="0" smtClean="0">
            <a:ln>
              <a:noFill/>
            </a:ln>
            <a:solidFill>
              <a:schemeClr val="tx1"/>
            </a:solidFill>
            <a:effectLst/>
            <a:latin typeface="Arial" charset="0"/>
          </a:defRPr>
        </a:defPPr>
      </a:lstStyle>
    </a:lnDef>
  </a:objectDefaults>
  <a:extraClrSchemeLst>
    <a:extraClrScheme>
      <a:clrScheme name="Floor_VolvoIT 1">
        <a:dk1>
          <a:srgbClr val="000000"/>
        </a:dk1>
        <a:lt1>
          <a:srgbClr val="FFFFFF"/>
        </a:lt1>
        <a:dk2>
          <a:srgbClr val="616161"/>
        </a:dk2>
        <a:lt2>
          <a:srgbClr val="9D9E9C"/>
        </a:lt2>
        <a:accent1>
          <a:srgbClr val="B1BCC8"/>
        </a:accent1>
        <a:accent2>
          <a:srgbClr val="627890"/>
        </a:accent2>
        <a:accent3>
          <a:srgbClr val="FFFFFF"/>
        </a:accent3>
        <a:accent4>
          <a:srgbClr val="000000"/>
        </a:accent4>
        <a:accent5>
          <a:srgbClr val="D5DAE0"/>
        </a:accent5>
        <a:accent6>
          <a:srgbClr val="586C82"/>
        </a:accent6>
        <a:hlink>
          <a:srgbClr val="8FA8A0"/>
        </a:hlink>
        <a:folHlink>
          <a:srgbClr val="C7D3D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_VolvoIT">
  <a:themeElements>
    <a:clrScheme name="White_VolvoIT 1">
      <a:dk1>
        <a:srgbClr val="000000"/>
      </a:dk1>
      <a:lt1>
        <a:srgbClr val="FFFFFF"/>
      </a:lt1>
      <a:dk2>
        <a:srgbClr val="616161"/>
      </a:dk2>
      <a:lt2>
        <a:srgbClr val="9D9E9C"/>
      </a:lt2>
      <a:accent1>
        <a:srgbClr val="B1BCC8"/>
      </a:accent1>
      <a:accent2>
        <a:srgbClr val="627890"/>
      </a:accent2>
      <a:accent3>
        <a:srgbClr val="FFFFFF"/>
      </a:accent3>
      <a:accent4>
        <a:srgbClr val="000000"/>
      </a:accent4>
      <a:accent5>
        <a:srgbClr val="D5DAE0"/>
      </a:accent5>
      <a:accent6>
        <a:srgbClr val="586C82"/>
      </a:accent6>
      <a:hlink>
        <a:srgbClr val="8FA8A0"/>
      </a:hlink>
      <a:folHlink>
        <a:srgbClr val="C7D3D0"/>
      </a:folHlink>
    </a:clrScheme>
    <a:fontScheme name="White_VolvoI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sv-SE"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sv-SE" sz="2000" b="0" i="0" u="none" strike="noStrike" cap="none" normalizeH="0" baseline="0" smtClean="0">
            <a:ln>
              <a:noFill/>
            </a:ln>
            <a:solidFill>
              <a:schemeClr val="tx1"/>
            </a:solidFill>
            <a:effectLst/>
            <a:latin typeface="Arial" charset="0"/>
          </a:defRPr>
        </a:defPPr>
      </a:lstStyle>
    </a:lnDef>
  </a:objectDefaults>
  <a:extraClrSchemeLst>
    <a:extraClrScheme>
      <a:clrScheme name="White_VolvoIT 1">
        <a:dk1>
          <a:srgbClr val="000000"/>
        </a:dk1>
        <a:lt1>
          <a:srgbClr val="FFFFFF"/>
        </a:lt1>
        <a:dk2>
          <a:srgbClr val="616161"/>
        </a:dk2>
        <a:lt2>
          <a:srgbClr val="9D9E9C"/>
        </a:lt2>
        <a:accent1>
          <a:srgbClr val="B1BCC8"/>
        </a:accent1>
        <a:accent2>
          <a:srgbClr val="627890"/>
        </a:accent2>
        <a:accent3>
          <a:srgbClr val="FFFFFF"/>
        </a:accent3>
        <a:accent4>
          <a:srgbClr val="000000"/>
        </a:accent4>
        <a:accent5>
          <a:srgbClr val="D5DAE0"/>
        </a:accent5>
        <a:accent6>
          <a:srgbClr val="586C82"/>
        </a:accent6>
        <a:hlink>
          <a:srgbClr val="8FA8A0"/>
        </a:hlink>
        <a:folHlink>
          <a:srgbClr val="C7D3D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ack">
  <a:themeElements>
    <a:clrScheme name="Black 13">
      <a:dk1>
        <a:srgbClr val="000000"/>
      </a:dk1>
      <a:lt1>
        <a:srgbClr val="FFFFFF"/>
      </a:lt1>
      <a:dk2>
        <a:srgbClr val="616161"/>
      </a:dk2>
      <a:lt2>
        <a:srgbClr val="9D9E9C"/>
      </a:lt2>
      <a:accent1>
        <a:srgbClr val="B1BCC8"/>
      </a:accent1>
      <a:accent2>
        <a:srgbClr val="627890"/>
      </a:accent2>
      <a:accent3>
        <a:srgbClr val="FFFFFF"/>
      </a:accent3>
      <a:accent4>
        <a:srgbClr val="000000"/>
      </a:accent4>
      <a:accent5>
        <a:srgbClr val="D5DAE0"/>
      </a:accent5>
      <a:accent6>
        <a:srgbClr val="586C82"/>
      </a:accent6>
      <a:hlink>
        <a:srgbClr val="8FA8A0"/>
      </a:hlink>
      <a:folHlink>
        <a:srgbClr val="C7D3D0"/>
      </a:folHlink>
    </a:clrScheme>
    <a:fontScheme name="Blac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sv-SE"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sv-SE" sz="2000" b="0" i="0" u="none" strike="noStrike" cap="none" normalizeH="0" baseline="0" smtClean="0">
            <a:ln>
              <a:noFill/>
            </a:ln>
            <a:solidFill>
              <a:schemeClr val="tx1"/>
            </a:solidFill>
            <a:effectLst/>
            <a:latin typeface="Arial" charset="0"/>
          </a:defRPr>
        </a:defPPr>
      </a:lstStyle>
    </a:lnDef>
  </a:objectDefaults>
  <a:extraClrSchemeLst>
    <a:extraClrScheme>
      <a:clrScheme name="Blac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c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c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c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c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c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c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c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c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c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c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c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ck 13">
        <a:dk1>
          <a:srgbClr val="000000"/>
        </a:dk1>
        <a:lt1>
          <a:srgbClr val="FFFFFF"/>
        </a:lt1>
        <a:dk2>
          <a:srgbClr val="616161"/>
        </a:dk2>
        <a:lt2>
          <a:srgbClr val="9D9E9C"/>
        </a:lt2>
        <a:accent1>
          <a:srgbClr val="B1BCC8"/>
        </a:accent1>
        <a:accent2>
          <a:srgbClr val="627890"/>
        </a:accent2>
        <a:accent3>
          <a:srgbClr val="FFFFFF"/>
        </a:accent3>
        <a:accent4>
          <a:srgbClr val="000000"/>
        </a:accent4>
        <a:accent5>
          <a:srgbClr val="D5DAE0"/>
        </a:accent5>
        <a:accent6>
          <a:srgbClr val="586C82"/>
        </a:accent6>
        <a:hlink>
          <a:srgbClr val="8FA8A0"/>
        </a:hlink>
        <a:folHlink>
          <a:srgbClr val="C7D3D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1_Landscape</Template>
  <TotalTime>26886</TotalTime>
  <Words>2393</Words>
  <Application>Microsoft Office PowerPoint</Application>
  <PresentationFormat>On-screen Show (4:3)</PresentationFormat>
  <Paragraphs>307</Paragraphs>
  <Slides>24</Slides>
  <Notes>23</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24</vt:i4>
      </vt:variant>
    </vt:vector>
  </HeadingPairs>
  <TitlesOfParts>
    <vt:vector size="31" baseType="lpstr">
      <vt:lpstr>Arial</vt:lpstr>
      <vt:lpstr>Calibri</vt:lpstr>
      <vt:lpstr>Symbol</vt:lpstr>
      <vt:lpstr>1_Landscape</vt:lpstr>
      <vt:lpstr>Custom Design</vt:lpstr>
      <vt:lpstr>White_VolvoIT</vt:lpstr>
      <vt:lpstr>Black</vt:lpstr>
      <vt:lpstr>Code Quality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Volvo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Johansson Bernt (g)</dc:creator>
  <cp:lastModifiedBy>Bernt Johansson</cp:lastModifiedBy>
  <cp:revision>597</cp:revision>
  <dcterms:created xsi:type="dcterms:W3CDTF">2013-02-05T13:27:26Z</dcterms:created>
  <dcterms:modified xsi:type="dcterms:W3CDTF">2022-11-23T06:40:26Z</dcterms:modified>
</cp:coreProperties>
</file>